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7" r:id="rId2"/>
    <p:sldId id="259" r:id="rId3"/>
    <p:sldId id="258" r:id="rId4"/>
    <p:sldId id="263" r:id="rId5"/>
    <p:sldId id="261" r:id="rId6"/>
    <p:sldId id="629" r:id="rId7"/>
    <p:sldId id="262" r:id="rId8"/>
    <p:sldId id="630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41" autoAdjust="0"/>
    <p:restoredTop sz="94648"/>
  </p:normalViewPr>
  <p:slideViewPr>
    <p:cSldViewPr snapToGrid="0">
      <p:cViewPr varScale="1">
        <p:scale>
          <a:sx n="117" d="100"/>
          <a:sy n="117" d="100"/>
        </p:scale>
        <p:origin x="8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書丞 林" userId="2c38851b500224d5" providerId="LiveId" clId="{0F8203AB-97C4-4833-93B2-B37559F724B9}"/>
    <pc:docChg chg="undo redo custSel addSld delSld modSld modMainMaster">
      <pc:chgData name="書丞 林" userId="2c38851b500224d5" providerId="LiveId" clId="{0F8203AB-97C4-4833-93B2-B37559F724B9}" dt="2024-06-05T14:23:08.326" v="663" actId="2696"/>
      <pc:docMkLst>
        <pc:docMk/>
      </pc:docMkLst>
      <pc:sldChg chg="delSp add del mod">
        <pc:chgData name="書丞 林" userId="2c38851b500224d5" providerId="LiveId" clId="{0F8203AB-97C4-4833-93B2-B37559F724B9}" dt="2024-06-05T14:23:08.326" v="663" actId="2696"/>
        <pc:sldMkLst>
          <pc:docMk/>
          <pc:sldMk cId="0" sldId="257"/>
        </pc:sldMkLst>
        <pc:spChg chg="del">
          <ac:chgData name="書丞 林" userId="2c38851b500224d5" providerId="LiveId" clId="{0F8203AB-97C4-4833-93B2-B37559F724B9}" dt="2024-06-05T14:21:44.753" v="651" actId="478"/>
          <ac:spMkLst>
            <pc:docMk/>
            <pc:sldMk cId="0" sldId="257"/>
            <ac:spMk id="2" creationId="{11822D68-CB63-FC7D-B147-82D584C3F41F}"/>
          </ac:spMkLst>
        </pc:spChg>
        <pc:spChg chg="del">
          <ac:chgData name="書丞 林" userId="2c38851b500224d5" providerId="LiveId" clId="{0F8203AB-97C4-4833-93B2-B37559F724B9}" dt="2024-06-05T14:17:34.085" v="594" actId="478"/>
          <ac:spMkLst>
            <pc:docMk/>
            <pc:sldMk cId="0" sldId="257"/>
            <ac:spMk id="151" creationId="{00000000-0000-0000-0000-000000000000}"/>
          </ac:spMkLst>
        </pc:spChg>
      </pc:sldChg>
      <pc:sldChg chg="add del">
        <pc:chgData name="書丞 林" userId="2c38851b500224d5" providerId="LiveId" clId="{0F8203AB-97C4-4833-93B2-B37559F724B9}" dt="2024-06-05T14:23:08.037" v="662"/>
        <pc:sldMkLst>
          <pc:docMk/>
          <pc:sldMk cId="1345010308" sldId="257"/>
        </pc:sldMkLst>
      </pc:sldChg>
      <pc:sldChg chg="addSp delSp modSp mod">
        <pc:chgData name="書丞 林" userId="2c38851b500224d5" providerId="LiveId" clId="{0F8203AB-97C4-4833-93B2-B37559F724B9}" dt="2024-06-05T14:21:52.118" v="653" actId="478"/>
        <pc:sldMkLst>
          <pc:docMk/>
          <pc:sldMk cId="0" sldId="258"/>
        </pc:sldMkLst>
        <pc:spChg chg="add mod">
          <ac:chgData name="書丞 林" userId="2c38851b500224d5" providerId="LiveId" clId="{0F8203AB-97C4-4833-93B2-B37559F724B9}" dt="2024-06-05T14:17:08.651" v="593" actId="1076"/>
          <ac:spMkLst>
            <pc:docMk/>
            <pc:sldMk cId="0" sldId="258"/>
            <ac:spMk id="2" creationId="{43A4FC75-7583-28AF-7D45-10AA84AFA3F3}"/>
          </ac:spMkLst>
        </pc:spChg>
        <pc:spChg chg="del">
          <ac:chgData name="書丞 林" userId="2c38851b500224d5" providerId="LiveId" clId="{0F8203AB-97C4-4833-93B2-B37559F724B9}" dt="2024-06-05T14:21:52.118" v="653" actId="478"/>
          <ac:spMkLst>
            <pc:docMk/>
            <pc:sldMk cId="0" sldId="258"/>
            <ac:spMk id="3" creationId="{6A20B28E-8319-C7F1-2556-08136F00F095}"/>
          </ac:spMkLst>
        </pc:spChg>
        <pc:spChg chg="mod">
          <ac:chgData name="書丞 林" userId="2c38851b500224d5" providerId="LiveId" clId="{0F8203AB-97C4-4833-93B2-B37559F724B9}" dt="2024-06-05T14:15:50.329" v="590" actId="20577"/>
          <ac:spMkLst>
            <pc:docMk/>
            <pc:sldMk cId="0" sldId="258"/>
            <ac:spMk id="155" creationId="{00000000-0000-0000-0000-000000000000}"/>
          </ac:spMkLst>
        </pc:spChg>
      </pc:sldChg>
      <pc:sldChg chg="delSp modSp add del mod">
        <pc:chgData name="書丞 林" userId="2c38851b500224d5" providerId="LiveId" clId="{0F8203AB-97C4-4833-93B2-B37559F724B9}" dt="2024-06-05T14:23:08.326" v="663" actId="2696"/>
        <pc:sldMkLst>
          <pc:docMk/>
          <pc:sldMk cId="0" sldId="259"/>
        </pc:sldMkLst>
        <pc:spChg chg="del">
          <ac:chgData name="書丞 林" userId="2c38851b500224d5" providerId="LiveId" clId="{0F8203AB-97C4-4833-93B2-B37559F724B9}" dt="2024-06-05T14:21:49.379" v="652" actId="478"/>
          <ac:spMkLst>
            <pc:docMk/>
            <pc:sldMk cId="0" sldId="259"/>
            <ac:spMk id="2" creationId="{3FD86E20-122C-345B-B820-3F492AAA6782}"/>
          </ac:spMkLst>
        </pc:spChg>
        <pc:spChg chg="mod">
          <ac:chgData name="書丞 林" userId="2c38851b500224d5" providerId="LiveId" clId="{0F8203AB-97C4-4833-93B2-B37559F724B9}" dt="2024-06-05T14:16:39.825" v="592" actId="6549"/>
          <ac:spMkLst>
            <pc:docMk/>
            <pc:sldMk cId="0" sldId="259"/>
            <ac:spMk id="159" creationId="{00000000-0000-0000-0000-000000000000}"/>
          </ac:spMkLst>
        </pc:spChg>
      </pc:sldChg>
      <pc:sldChg chg="add del">
        <pc:chgData name="書丞 林" userId="2c38851b500224d5" providerId="LiveId" clId="{0F8203AB-97C4-4833-93B2-B37559F724B9}" dt="2024-06-05T14:23:08.037" v="662"/>
        <pc:sldMkLst>
          <pc:docMk/>
          <pc:sldMk cId="1229802347" sldId="259"/>
        </pc:sldMkLst>
      </pc:sldChg>
      <pc:sldChg chg="addSp modSp mod">
        <pc:chgData name="書丞 林" userId="2c38851b500224d5" providerId="LiveId" clId="{0F8203AB-97C4-4833-93B2-B37559F724B9}" dt="2024-06-05T14:22:20.386" v="654" actId="207"/>
        <pc:sldMkLst>
          <pc:docMk/>
          <pc:sldMk cId="1737467333" sldId="261"/>
        </pc:sldMkLst>
        <pc:spChg chg="mod">
          <ac:chgData name="書丞 林" userId="2c38851b500224d5" providerId="LiveId" clId="{0F8203AB-97C4-4833-93B2-B37559F724B9}" dt="2024-06-05T14:22:20.386" v="654" actId="207"/>
          <ac:spMkLst>
            <pc:docMk/>
            <pc:sldMk cId="1737467333" sldId="261"/>
            <ac:spMk id="4" creationId="{E403A956-2FDC-6274-8E3C-259C1A3975F8}"/>
          </ac:spMkLst>
        </pc:spChg>
        <pc:spChg chg="mod">
          <ac:chgData name="書丞 林" userId="2c38851b500224d5" providerId="LiveId" clId="{0F8203AB-97C4-4833-93B2-B37559F724B9}" dt="2024-06-05T14:03:06.836" v="2" actId="1076"/>
          <ac:spMkLst>
            <pc:docMk/>
            <pc:sldMk cId="1737467333" sldId="261"/>
            <ac:spMk id="21" creationId="{F96DF830-4E08-807D-CCAC-43EE84E58648}"/>
          </ac:spMkLst>
        </pc:spChg>
        <pc:graphicFrameChg chg="add mod modGraphic">
          <ac:chgData name="書丞 林" userId="2c38851b500224d5" providerId="LiveId" clId="{0F8203AB-97C4-4833-93B2-B37559F724B9}" dt="2024-06-05T14:04:13.545" v="26" actId="12788"/>
          <ac:graphicFrameMkLst>
            <pc:docMk/>
            <pc:sldMk cId="1737467333" sldId="261"/>
            <ac:graphicFrameMk id="2" creationId="{2CF3099E-5F02-E906-4D99-14AF39D53910}"/>
          </ac:graphicFrameMkLst>
        </pc:graphicFrameChg>
      </pc:sldChg>
      <pc:sldChg chg="modSp mod">
        <pc:chgData name="書丞 林" userId="2c38851b500224d5" providerId="LiveId" clId="{0F8203AB-97C4-4833-93B2-B37559F724B9}" dt="2024-06-05T14:01:34.877" v="1" actId="18131"/>
        <pc:sldMkLst>
          <pc:docMk/>
          <pc:sldMk cId="69163440" sldId="263"/>
        </pc:sldMkLst>
        <pc:picChg chg="mod modCrop">
          <ac:chgData name="書丞 林" userId="2c38851b500224d5" providerId="LiveId" clId="{0F8203AB-97C4-4833-93B2-B37559F724B9}" dt="2024-06-05T14:01:34.877" v="1" actId="18131"/>
          <ac:picMkLst>
            <pc:docMk/>
            <pc:sldMk cId="69163440" sldId="263"/>
            <ac:picMk id="3" creationId="{E2DF7DE2-2C8A-2F53-3361-B1D530E6ACEA}"/>
          </ac:picMkLst>
        </pc:picChg>
      </pc:sldChg>
      <pc:sldChg chg="modSp mod">
        <pc:chgData name="書丞 林" userId="2c38851b500224d5" providerId="LiveId" clId="{0F8203AB-97C4-4833-93B2-B37559F724B9}" dt="2024-06-05T14:22:43.483" v="659" actId="207"/>
        <pc:sldMkLst>
          <pc:docMk/>
          <pc:sldMk cId="544046321" sldId="265"/>
        </pc:sldMkLst>
        <pc:spChg chg="mod">
          <ac:chgData name="書丞 林" userId="2c38851b500224d5" providerId="LiveId" clId="{0F8203AB-97C4-4833-93B2-B37559F724B9}" dt="2024-06-05T14:22:43.483" v="659" actId="207"/>
          <ac:spMkLst>
            <pc:docMk/>
            <pc:sldMk cId="544046321" sldId="265"/>
            <ac:spMk id="2" creationId="{B1F47042-1F65-AB7F-AC52-B34AD0AE6216}"/>
          </ac:spMkLst>
        </pc:spChg>
      </pc:sldChg>
      <pc:sldChg chg="new del">
        <pc:chgData name="書丞 林" userId="2c38851b500224d5" providerId="LiveId" clId="{0F8203AB-97C4-4833-93B2-B37559F724B9}" dt="2024-06-05T14:04:51.480" v="29" actId="47"/>
        <pc:sldMkLst>
          <pc:docMk/>
          <pc:sldMk cId="2210717393" sldId="273"/>
        </pc:sldMkLst>
      </pc:sldChg>
      <pc:sldChg chg="addSp delSp modSp add mod">
        <pc:chgData name="書丞 林" userId="2c38851b500224d5" providerId="LiveId" clId="{0F8203AB-97C4-4833-93B2-B37559F724B9}" dt="2024-06-05T14:22:36.397" v="658" actId="113"/>
        <pc:sldMkLst>
          <pc:docMk/>
          <pc:sldMk cId="355036620" sldId="629"/>
        </pc:sldMkLst>
        <pc:spChg chg="del">
          <ac:chgData name="書丞 林" userId="2c38851b500224d5" providerId="LiveId" clId="{0F8203AB-97C4-4833-93B2-B37559F724B9}" dt="2024-06-05T14:20:27.175" v="645" actId="478"/>
          <ac:spMkLst>
            <pc:docMk/>
            <pc:sldMk cId="355036620" sldId="629"/>
            <ac:spMk id="2" creationId="{545F44AF-035F-3C57-4A7A-5A4113CB0DC9}"/>
          </ac:spMkLst>
        </pc:spChg>
        <pc:spChg chg="add mod">
          <ac:chgData name="書丞 林" userId="2c38851b500224d5" providerId="LiveId" clId="{0F8203AB-97C4-4833-93B2-B37559F724B9}" dt="2024-06-05T14:22:36.397" v="658" actId="113"/>
          <ac:spMkLst>
            <pc:docMk/>
            <pc:sldMk cId="355036620" sldId="629"/>
            <ac:spMk id="3" creationId="{621832B0-0B2E-A56C-6B75-67304AC3EEAB}"/>
          </ac:spMkLst>
        </pc:spChg>
        <pc:spChg chg="del">
          <ac:chgData name="書丞 林" userId="2c38851b500224d5" providerId="LiveId" clId="{0F8203AB-97C4-4833-93B2-B37559F724B9}" dt="2024-06-05T14:05:11.149" v="36" actId="478"/>
          <ac:spMkLst>
            <pc:docMk/>
            <pc:sldMk cId="355036620" sldId="629"/>
            <ac:spMk id="24" creationId="{582CBAD1-3703-F348-8834-478B676FC9ED}"/>
          </ac:spMkLst>
        </pc:spChg>
        <pc:spChg chg="del">
          <ac:chgData name="書丞 林" userId="2c38851b500224d5" providerId="LiveId" clId="{0F8203AB-97C4-4833-93B2-B37559F724B9}" dt="2024-06-05T14:05:05.019" v="34" actId="478"/>
          <ac:spMkLst>
            <pc:docMk/>
            <pc:sldMk cId="355036620" sldId="629"/>
            <ac:spMk id="32" creationId="{7CEAB359-A67C-9C4D-BB1D-46076418344B}"/>
          </ac:spMkLst>
        </pc:spChg>
        <pc:spChg chg="del">
          <ac:chgData name="書丞 林" userId="2c38851b500224d5" providerId="LiveId" clId="{0F8203AB-97C4-4833-93B2-B37559F724B9}" dt="2024-06-05T14:05:05.019" v="34" actId="478"/>
          <ac:spMkLst>
            <pc:docMk/>
            <pc:sldMk cId="355036620" sldId="629"/>
            <ac:spMk id="43" creationId="{8B920927-6F68-9744-B158-EE10CFF669F9}"/>
          </ac:spMkLst>
        </pc:spChg>
        <pc:spChg chg="del">
          <ac:chgData name="書丞 林" userId="2c38851b500224d5" providerId="LiveId" clId="{0F8203AB-97C4-4833-93B2-B37559F724B9}" dt="2024-06-05T14:05:05.019" v="34" actId="478"/>
          <ac:spMkLst>
            <pc:docMk/>
            <pc:sldMk cId="355036620" sldId="629"/>
            <ac:spMk id="44" creationId="{613C6D33-B454-594D-86D5-FBB8DEB074DF}"/>
          </ac:spMkLst>
        </pc:spChg>
        <pc:spChg chg="del">
          <ac:chgData name="書丞 林" userId="2c38851b500224d5" providerId="LiveId" clId="{0F8203AB-97C4-4833-93B2-B37559F724B9}" dt="2024-06-05T14:05:05.019" v="34" actId="478"/>
          <ac:spMkLst>
            <pc:docMk/>
            <pc:sldMk cId="355036620" sldId="629"/>
            <ac:spMk id="46" creationId="{06B2BE88-3B73-8C49-91B5-3F0FECF6232B}"/>
          </ac:spMkLst>
        </pc:spChg>
        <pc:spChg chg="del">
          <ac:chgData name="書丞 林" userId="2c38851b500224d5" providerId="LiveId" clId="{0F8203AB-97C4-4833-93B2-B37559F724B9}" dt="2024-06-05T14:05:05.019" v="34" actId="478"/>
          <ac:spMkLst>
            <pc:docMk/>
            <pc:sldMk cId="355036620" sldId="629"/>
            <ac:spMk id="55" creationId="{B05FC434-7FCA-B94D-815F-AAD3520DD3D8}"/>
          </ac:spMkLst>
        </pc:spChg>
        <pc:spChg chg="del">
          <ac:chgData name="書丞 林" userId="2c38851b500224d5" providerId="LiveId" clId="{0F8203AB-97C4-4833-93B2-B37559F724B9}" dt="2024-06-05T14:05:05.019" v="34" actId="478"/>
          <ac:spMkLst>
            <pc:docMk/>
            <pc:sldMk cId="355036620" sldId="629"/>
            <ac:spMk id="56" creationId="{6C798BB6-07C0-8449-9365-4ED7DCF6AFAA}"/>
          </ac:spMkLst>
        </pc:spChg>
        <pc:spChg chg="mod">
          <ac:chgData name="書丞 林" userId="2c38851b500224d5" providerId="LiveId" clId="{0F8203AB-97C4-4833-93B2-B37559F724B9}" dt="2024-06-05T14:19:21.662" v="642" actId="6549"/>
          <ac:spMkLst>
            <pc:docMk/>
            <pc:sldMk cId="355036620" sldId="629"/>
            <ac:spMk id="35841" creationId="{00000000-0000-0000-0000-000000000000}"/>
          </ac:spMkLst>
        </pc:spChg>
        <pc:picChg chg="del">
          <ac:chgData name="書丞 林" userId="2c38851b500224d5" providerId="LiveId" clId="{0F8203AB-97C4-4833-93B2-B37559F724B9}" dt="2024-06-05T14:05:02.114" v="30" actId="478"/>
          <ac:picMkLst>
            <pc:docMk/>
            <pc:sldMk cId="355036620" sldId="629"/>
            <ac:picMk id="28" creationId="{C84CBE36-A46B-7745-BC67-F3C50AC1B146}"/>
          </ac:picMkLst>
        </pc:picChg>
        <pc:picChg chg="del">
          <ac:chgData name="書丞 林" userId="2c38851b500224d5" providerId="LiveId" clId="{0F8203AB-97C4-4833-93B2-B37559F724B9}" dt="2024-06-05T14:05:02.386" v="31" actId="478"/>
          <ac:picMkLst>
            <pc:docMk/>
            <pc:sldMk cId="355036620" sldId="629"/>
            <ac:picMk id="29" creationId="{F98FBF5A-596D-5741-8ABA-7C03F3FF1ED0}"/>
          </ac:picMkLst>
        </pc:picChg>
        <pc:picChg chg="del">
          <ac:chgData name="書丞 林" userId="2c38851b500224d5" providerId="LiveId" clId="{0F8203AB-97C4-4833-93B2-B37559F724B9}" dt="2024-06-05T14:05:02.770" v="32" actId="478"/>
          <ac:picMkLst>
            <pc:docMk/>
            <pc:sldMk cId="355036620" sldId="629"/>
            <ac:picMk id="30" creationId="{0B03DF98-89BC-A249-A7D7-768ACCD4AA1F}"/>
          </ac:picMkLst>
        </pc:picChg>
        <pc:picChg chg="del">
          <ac:chgData name="書丞 林" userId="2c38851b500224d5" providerId="LiveId" clId="{0F8203AB-97C4-4833-93B2-B37559F724B9}" dt="2024-06-05T14:05:03.071" v="33" actId="478"/>
          <ac:picMkLst>
            <pc:docMk/>
            <pc:sldMk cId="355036620" sldId="629"/>
            <ac:picMk id="31" creationId="{34B9D415-1414-5846-B1B1-E6E692B453F8}"/>
          </ac:picMkLst>
        </pc:picChg>
      </pc:sldChg>
      <pc:sldMasterChg chg="modSp mod addSldLayout delSldLayout">
        <pc:chgData name="書丞 林" userId="2c38851b500224d5" providerId="LiveId" clId="{0F8203AB-97C4-4833-93B2-B37559F724B9}" dt="2024-06-05T14:23:08.326" v="663" actId="2696"/>
        <pc:sldMasterMkLst>
          <pc:docMk/>
          <pc:sldMasterMk cId="4289413961" sldId="2147483660"/>
        </pc:sldMasterMkLst>
        <pc:spChg chg="mod">
          <ac:chgData name="書丞 林" userId="2c38851b500224d5" providerId="LiveId" clId="{0F8203AB-97C4-4833-93B2-B37559F724B9}" dt="2024-06-05T14:21:35.017" v="650" actId="1076"/>
          <ac:spMkLst>
            <pc:docMk/>
            <pc:sldMasterMk cId="4289413961" sldId="2147483660"/>
            <ac:spMk id="6" creationId="{00000000-0000-0000-0000-000000000000}"/>
          </ac:spMkLst>
        </pc:spChg>
        <pc:sldLayoutChg chg="add del">
          <pc:chgData name="書丞 林" userId="2c38851b500224d5" providerId="LiveId" clId="{0F8203AB-97C4-4833-93B2-B37559F724B9}" dt="2024-06-05T14:23:08.326" v="663" actId="2696"/>
          <pc:sldLayoutMkLst>
            <pc:docMk/>
            <pc:sldMasterMk cId="4289413961" sldId="2147483660"/>
            <pc:sldLayoutMk cId="2136450262" sldId="2147483672"/>
          </pc:sldLayoutMkLst>
        </pc:sldLayoutChg>
        <pc:sldLayoutChg chg="add del">
          <pc:chgData name="書丞 林" userId="2c38851b500224d5" providerId="LiveId" clId="{0F8203AB-97C4-4833-93B2-B37559F724B9}" dt="2024-06-05T14:23:08.326" v="663" actId="2696"/>
          <pc:sldLayoutMkLst>
            <pc:docMk/>
            <pc:sldMasterMk cId="4289413961" sldId="2147483660"/>
            <pc:sldLayoutMk cId="3470897436" sldId="2147483674"/>
          </pc:sldLayoutMkLst>
        </pc:sldLayoutChg>
      </pc:sldMasterChg>
    </pc:docChg>
  </pc:docChgLst>
  <pc:docChgLst>
    <pc:chgData name="書丞 林" userId="2c38851b500224d5" providerId="LiveId" clId="{D13292AF-511F-42BE-B0EB-5E9A8F935648}"/>
    <pc:docChg chg="custSel modSld">
      <pc:chgData name="書丞 林" userId="2c38851b500224d5" providerId="LiveId" clId="{D13292AF-511F-42BE-B0EB-5E9A8F935648}" dt="2024-06-06T00:59:56.110" v="15" actId="14826"/>
      <pc:docMkLst>
        <pc:docMk/>
      </pc:docMkLst>
      <pc:sldChg chg="addSp delSp modSp mod">
        <pc:chgData name="書丞 林" userId="2c38851b500224d5" providerId="LiveId" clId="{D13292AF-511F-42BE-B0EB-5E9A8F935648}" dt="2024-06-06T00:59:48.324" v="14" actId="14826"/>
        <pc:sldMkLst>
          <pc:docMk/>
          <pc:sldMk cId="1910224282" sldId="264"/>
        </pc:sldMkLst>
        <pc:spChg chg="add del mod">
          <ac:chgData name="書丞 林" userId="2c38851b500224d5" providerId="LiveId" clId="{D13292AF-511F-42BE-B0EB-5E9A8F935648}" dt="2024-06-06T00:59:40.164" v="9" actId="21"/>
          <ac:spMkLst>
            <pc:docMk/>
            <pc:sldMk cId="1910224282" sldId="264"/>
            <ac:spMk id="5" creationId="{250679BC-C987-EAEE-8211-BF40A8E0DAED}"/>
          </ac:spMkLst>
        </pc:spChg>
        <pc:spChg chg="add mod">
          <ac:chgData name="書丞 林" userId="2c38851b500224d5" providerId="LiveId" clId="{D13292AF-511F-42BE-B0EB-5E9A8F935648}" dt="2024-06-06T00:59:40.842" v="10"/>
          <ac:spMkLst>
            <pc:docMk/>
            <pc:sldMk cId="1910224282" sldId="264"/>
            <ac:spMk id="8" creationId="{250679BC-C987-EAEE-8211-BF40A8E0DAED}"/>
          </ac:spMkLst>
        </pc:spChg>
        <pc:picChg chg="add del mod modCrop">
          <ac:chgData name="書丞 林" userId="2c38851b500224d5" providerId="LiveId" clId="{D13292AF-511F-42BE-B0EB-5E9A8F935648}" dt="2024-06-06T00:59:40.164" v="9" actId="21"/>
          <ac:picMkLst>
            <pc:docMk/>
            <pc:sldMk cId="1910224282" sldId="264"/>
            <ac:picMk id="4" creationId="{AD25B4B0-5BE1-42EB-53D2-73330D735B10}"/>
          </ac:picMkLst>
        </pc:picChg>
        <pc:picChg chg="add mod">
          <ac:chgData name="書丞 林" userId="2c38851b500224d5" providerId="LiveId" clId="{D13292AF-511F-42BE-B0EB-5E9A8F935648}" dt="2024-06-06T00:59:40.842" v="10"/>
          <ac:picMkLst>
            <pc:docMk/>
            <pc:sldMk cId="1910224282" sldId="264"/>
            <ac:picMk id="7" creationId="{AD25B4B0-5BE1-42EB-53D2-73330D735B10}"/>
          </ac:picMkLst>
        </pc:picChg>
        <pc:picChg chg="add del mod">
          <ac:chgData name="書丞 林" userId="2c38851b500224d5" providerId="LiveId" clId="{D13292AF-511F-42BE-B0EB-5E9A8F935648}" dt="2024-06-06T00:59:45.404" v="13" actId="21"/>
          <ac:picMkLst>
            <pc:docMk/>
            <pc:sldMk cId="1910224282" sldId="264"/>
            <ac:picMk id="9" creationId="{C96C040A-FD10-4E54-C3E5-8117F460B246}"/>
          </ac:picMkLst>
        </pc:picChg>
        <pc:picChg chg="mod">
          <ac:chgData name="書丞 林" userId="2c38851b500224d5" providerId="LiveId" clId="{D13292AF-511F-42BE-B0EB-5E9A8F935648}" dt="2024-06-06T00:59:48.324" v="14" actId="14826"/>
          <ac:picMkLst>
            <pc:docMk/>
            <pc:sldMk cId="1910224282" sldId="264"/>
            <ac:picMk id="13" creationId="{D9C682BE-016F-B685-78F3-C225731DC6F0}"/>
          </ac:picMkLst>
        </pc:picChg>
      </pc:sldChg>
      <pc:sldChg chg="modSp mod">
        <pc:chgData name="書丞 林" userId="2c38851b500224d5" providerId="LiveId" clId="{D13292AF-511F-42BE-B0EB-5E9A8F935648}" dt="2024-06-06T00:59:56.110" v="15" actId="14826"/>
        <pc:sldMkLst>
          <pc:docMk/>
          <pc:sldMk cId="319008519" sldId="266"/>
        </pc:sldMkLst>
        <pc:picChg chg="mod">
          <ac:chgData name="書丞 林" userId="2c38851b500224d5" providerId="LiveId" clId="{D13292AF-511F-42BE-B0EB-5E9A8F935648}" dt="2024-06-06T00:59:56.110" v="15" actId="14826"/>
          <ac:picMkLst>
            <pc:docMk/>
            <pc:sldMk cId="319008519" sldId="266"/>
            <ac:picMk id="16" creationId="{8B136071-8A40-B070-528F-D6262D5E999A}"/>
          </ac:picMkLst>
        </pc:picChg>
      </pc:sldChg>
    </pc:docChg>
  </pc:docChgLst>
  <pc:docChgLst>
    <pc:chgData name="書丞 林" userId="2c38851b500224d5" providerId="LiveId" clId="{4E7A659D-018E-4B58-91BE-7863D053A56D}"/>
    <pc:docChg chg="undo redo custSel addSld modSld">
      <pc:chgData name="書丞 林" userId="2c38851b500224d5" providerId="LiveId" clId="{4E7A659D-018E-4B58-91BE-7863D053A56D}" dt="2024-06-05T15:43:36.272" v="780" actId="1038"/>
      <pc:docMkLst>
        <pc:docMk/>
      </pc:docMkLst>
      <pc:sldChg chg="modSp mod">
        <pc:chgData name="書丞 林" userId="2c38851b500224d5" providerId="LiveId" clId="{4E7A659D-018E-4B58-91BE-7863D053A56D}" dt="2024-06-05T14:51:41.577" v="64" actId="404"/>
        <pc:sldMkLst>
          <pc:docMk/>
          <pc:sldMk cId="0" sldId="258"/>
        </pc:sldMkLst>
        <pc:spChg chg="mod">
          <ac:chgData name="書丞 林" userId="2c38851b500224d5" providerId="LiveId" clId="{4E7A659D-018E-4B58-91BE-7863D053A56D}" dt="2024-06-05T14:51:41.577" v="64" actId="404"/>
          <ac:spMkLst>
            <pc:docMk/>
            <pc:sldMk cId="0" sldId="258"/>
            <ac:spMk id="155" creationId="{00000000-0000-0000-0000-000000000000}"/>
          </ac:spMkLst>
        </pc:spChg>
      </pc:sldChg>
      <pc:sldChg chg="addSp delSp modSp mod">
        <pc:chgData name="書丞 林" userId="2c38851b500224d5" providerId="LiveId" clId="{4E7A659D-018E-4B58-91BE-7863D053A56D}" dt="2024-06-05T15:08:06.874" v="289" actId="12788"/>
        <pc:sldMkLst>
          <pc:docMk/>
          <pc:sldMk cId="1737467333" sldId="261"/>
        </pc:sldMkLst>
        <pc:grpChg chg="add del mod">
          <ac:chgData name="書丞 林" userId="2c38851b500224d5" providerId="LiveId" clId="{4E7A659D-018E-4B58-91BE-7863D053A56D}" dt="2024-06-05T15:06:17.042" v="251" actId="165"/>
          <ac:grpSpMkLst>
            <pc:docMk/>
            <pc:sldMk cId="1737467333" sldId="261"/>
            <ac:grpSpMk id="12" creationId="{37C33552-4162-06F9-09BF-1BA4571B6EF4}"/>
          </ac:grpSpMkLst>
        </pc:grpChg>
        <pc:graphicFrameChg chg="mod modGraphic">
          <ac:chgData name="書丞 林" userId="2c38851b500224d5" providerId="LiveId" clId="{4E7A659D-018E-4B58-91BE-7863D053A56D}" dt="2024-06-05T15:08:06.874" v="289" actId="12788"/>
          <ac:graphicFrameMkLst>
            <pc:docMk/>
            <pc:sldMk cId="1737467333" sldId="261"/>
            <ac:graphicFrameMk id="2" creationId="{2CF3099E-5F02-E906-4D99-14AF39D53910}"/>
          </ac:graphicFrameMkLst>
        </pc:graphicFrameChg>
        <pc:picChg chg="del">
          <ac:chgData name="書丞 林" userId="2c38851b500224d5" providerId="LiveId" clId="{4E7A659D-018E-4B58-91BE-7863D053A56D}" dt="2024-06-05T15:05:44.286" v="238" actId="478"/>
          <ac:picMkLst>
            <pc:docMk/>
            <pc:sldMk cId="1737467333" sldId="261"/>
            <ac:picMk id="3" creationId="{62E02F71-1675-0BAF-0B0C-D28393D35EE5}"/>
          </ac:picMkLst>
        </pc:picChg>
        <pc:picChg chg="del">
          <ac:chgData name="書丞 林" userId="2c38851b500224d5" providerId="LiveId" clId="{4E7A659D-018E-4B58-91BE-7863D053A56D}" dt="2024-06-05T15:05:44.286" v="238" actId="478"/>
          <ac:picMkLst>
            <pc:docMk/>
            <pc:sldMk cId="1737467333" sldId="261"/>
            <ac:picMk id="5" creationId="{878FC441-04F2-16D1-DC4B-6A7C87E7A593}"/>
          </ac:picMkLst>
        </pc:picChg>
        <pc:picChg chg="add mod topLvl modCrop">
          <ac:chgData name="書丞 林" userId="2c38851b500224d5" providerId="LiveId" clId="{4E7A659D-018E-4B58-91BE-7863D053A56D}" dt="2024-06-05T15:07:20.183" v="273" actId="732"/>
          <ac:picMkLst>
            <pc:docMk/>
            <pc:sldMk cId="1737467333" sldId="261"/>
            <ac:picMk id="6" creationId="{57ABC76E-F0F3-2441-0967-C9025350BEE4}"/>
          </ac:picMkLst>
        </pc:picChg>
        <pc:picChg chg="del">
          <ac:chgData name="書丞 林" userId="2c38851b500224d5" providerId="LiveId" clId="{4E7A659D-018E-4B58-91BE-7863D053A56D}" dt="2024-06-05T15:05:44.286" v="238" actId="478"/>
          <ac:picMkLst>
            <pc:docMk/>
            <pc:sldMk cId="1737467333" sldId="261"/>
            <ac:picMk id="7" creationId="{43763CC9-6884-D798-B448-DBCA1097D5E2}"/>
          </ac:picMkLst>
        </pc:picChg>
        <pc:picChg chg="add mod topLvl modCrop">
          <ac:chgData name="書丞 林" userId="2c38851b500224d5" providerId="LiveId" clId="{4E7A659D-018E-4B58-91BE-7863D053A56D}" dt="2024-06-05T15:06:53.067" v="265" actId="732"/>
          <ac:picMkLst>
            <pc:docMk/>
            <pc:sldMk cId="1737467333" sldId="261"/>
            <ac:picMk id="8" creationId="{0F4C7299-1FFF-D120-2088-4F09AAED567C}"/>
          </ac:picMkLst>
        </pc:picChg>
        <pc:picChg chg="add mod topLvl modCrop">
          <ac:chgData name="書丞 林" userId="2c38851b500224d5" providerId="LiveId" clId="{4E7A659D-018E-4B58-91BE-7863D053A56D}" dt="2024-06-05T15:07:04.775" v="269" actId="18131"/>
          <ac:picMkLst>
            <pc:docMk/>
            <pc:sldMk cId="1737467333" sldId="261"/>
            <ac:picMk id="10" creationId="{035D7EB5-1AC4-3D50-AF64-28F34B1ACC35}"/>
          </ac:picMkLst>
        </pc:picChg>
        <pc:picChg chg="del">
          <ac:chgData name="書丞 林" userId="2c38851b500224d5" providerId="LiveId" clId="{4E7A659D-018E-4B58-91BE-7863D053A56D}" dt="2024-06-05T15:07:36.715" v="274" actId="478"/>
          <ac:picMkLst>
            <pc:docMk/>
            <pc:sldMk cId="1737467333" sldId="261"/>
            <ac:picMk id="13" creationId="{76EBBB89-06B5-0964-ACC4-0A54B5358E98}"/>
          </ac:picMkLst>
        </pc:picChg>
        <pc:picChg chg="add mod">
          <ac:chgData name="書丞 林" userId="2c38851b500224d5" providerId="LiveId" clId="{4E7A659D-018E-4B58-91BE-7863D053A56D}" dt="2024-06-05T15:07:51.231" v="279" actId="14100"/>
          <ac:picMkLst>
            <pc:docMk/>
            <pc:sldMk cId="1737467333" sldId="261"/>
            <ac:picMk id="14" creationId="{8412FF30-C78C-CE33-68DE-06E170D7498E}"/>
          </ac:picMkLst>
        </pc:picChg>
        <pc:picChg chg="del">
          <ac:chgData name="書丞 林" userId="2c38851b500224d5" providerId="LiveId" clId="{4E7A659D-018E-4B58-91BE-7863D053A56D}" dt="2024-06-05T15:07:36.715" v="274" actId="478"/>
          <ac:picMkLst>
            <pc:docMk/>
            <pc:sldMk cId="1737467333" sldId="261"/>
            <ac:picMk id="15" creationId="{69E69745-27CE-8AB1-6883-11D24063E592}"/>
          </ac:picMkLst>
        </pc:picChg>
        <pc:picChg chg="add mod">
          <ac:chgData name="書丞 林" userId="2c38851b500224d5" providerId="LiveId" clId="{4E7A659D-018E-4B58-91BE-7863D053A56D}" dt="2024-06-05T15:07:46.670" v="277" actId="14100"/>
          <ac:picMkLst>
            <pc:docMk/>
            <pc:sldMk cId="1737467333" sldId="261"/>
            <ac:picMk id="16" creationId="{8A2B8992-F2AD-709D-E3C2-5B6444A5376A}"/>
          </ac:picMkLst>
        </pc:picChg>
        <pc:picChg chg="mod">
          <ac:chgData name="書丞 林" userId="2c38851b500224d5" providerId="LiveId" clId="{4E7A659D-018E-4B58-91BE-7863D053A56D}" dt="2024-06-05T15:06:05.285" v="248" actId="1076"/>
          <ac:picMkLst>
            <pc:docMk/>
            <pc:sldMk cId="1737467333" sldId="261"/>
            <ac:picMk id="17" creationId="{B35E1E9B-A126-D43F-2012-DF24A745E489}"/>
          </ac:picMkLst>
        </pc:picChg>
      </pc:sldChg>
      <pc:sldChg chg="addSp delSp modSp mod">
        <pc:chgData name="書丞 林" userId="2c38851b500224d5" providerId="LiveId" clId="{4E7A659D-018E-4B58-91BE-7863D053A56D}" dt="2024-06-05T15:16:00.012" v="524" actId="1076"/>
        <pc:sldMkLst>
          <pc:docMk/>
          <pc:sldMk cId="3573254798" sldId="262"/>
        </pc:sldMkLst>
        <pc:spChg chg="mod">
          <ac:chgData name="書丞 林" userId="2c38851b500224d5" providerId="LiveId" clId="{4E7A659D-018E-4B58-91BE-7863D053A56D}" dt="2024-06-05T15:13:11.315" v="502" actId="20577"/>
          <ac:spMkLst>
            <pc:docMk/>
            <pc:sldMk cId="3573254798" sldId="262"/>
            <ac:spMk id="23" creationId="{59DCE592-3B46-3986-4A5E-8B9CB251F0FF}"/>
          </ac:spMkLst>
        </pc:spChg>
        <pc:grpChg chg="add del mod">
          <ac:chgData name="書丞 林" userId="2c38851b500224d5" providerId="LiveId" clId="{4E7A659D-018E-4B58-91BE-7863D053A56D}" dt="2024-06-05T14:59:19.200" v="154" actId="165"/>
          <ac:grpSpMkLst>
            <pc:docMk/>
            <pc:sldMk cId="3573254798" sldId="262"/>
            <ac:grpSpMk id="26" creationId="{BE3EB959-7AC6-A292-27A3-97890FF65C16}"/>
          </ac:grpSpMkLst>
        </pc:grpChg>
        <pc:grpChg chg="add del mod">
          <ac:chgData name="書丞 林" userId="2c38851b500224d5" providerId="LiveId" clId="{4E7A659D-018E-4B58-91BE-7863D053A56D}" dt="2024-06-05T14:59:51.091" v="161" actId="165"/>
          <ac:grpSpMkLst>
            <pc:docMk/>
            <pc:sldMk cId="3573254798" sldId="262"/>
            <ac:grpSpMk id="27" creationId="{B2113823-EB91-5546-48CA-64BFB62C51B1}"/>
          </ac:grpSpMkLst>
        </pc:grpChg>
        <pc:picChg chg="del">
          <ac:chgData name="書丞 林" userId="2c38851b500224d5" providerId="LiveId" clId="{4E7A659D-018E-4B58-91BE-7863D053A56D}" dt="2024-06-05T14:55:03.150" v="95" actId="21"/>
          <ac:picMkLst>
            <pc:docMk/>
            <pc:sldMk cId="3573254798" sldId="262"/>
            <ac:picMk id="3" creationId="{E2DF7DE2-2C8A-2F53-3361-B1D530E6ACEA}"/>
          </ac:picMkLst>
        </pc:picChg>
        <pc:picChg chg="add mod">
          <ac:chgData name="書丞 林" userId="2c38851b500224d5" providerId="LiveId" clId="{4E7A659D-018E-4B58-91BE-7863D053A56D}" dt="2024-06-05T14:55:03.636" v="96"/>
          <ac:picMkLst>
            <pc:docMk/>
            <pc:sldMk cId="3573254798" sldId="262"/>
            <ac:picMk id="4" creationId="{E2DF7DE2-2C8A-2F53-3361-B1D530E6ACEA}"/>
          </ac:picMkLst>
        </pc:picChg>
        <pc:picChg chg="del">
          <ac:chgData name="書丞 林" userId="2c38851b500224d5" providerId="LiveId" clId="{4E7A659D-018E-4B58-91BE-7863D053A56D}" dt="2024-06-05T14:55:13.168" v="99" actId="21"/>
          <ac:picMkLst>
            <pc:docMk/>
            <pc:sldMk cId="3573254798" sldId="262"/>
            <ac:picMk id="5" creationId="{AB1CBFED-8512-5E89-B625-C7012FEC2976}"/>
          </ac:picMkLst>
        </pc:picChg>
        <pc:picChg chg="add mod topLvl">
          <ac:chgData name="書丞 林" userId="2c38851b500224d5" providerId="LiveId" clId="{4E7A659D-018E-4B58-91BE-7863D053A56D}" dt="2024-06-05T15:13:56.481" v="503" actId="14826"/>
          <ac:picMkLst>
            <pc:docMk/>
            <pc:sldMk cId="3573254798" sldId="262"/>
            <ac:picMk id="6" creationId="{78DE0024-8F8D-F7F2-C01B-ECB1FF685A12}"/>
          </ac:picMkLst>
        </pc:picChg>
        <pc:picChg chg="del">
          <ac:chgData name="書丞 林" userId="2c38851b500224d5" providerId="LiveId" clId="{4E7A659D-018E-4B58-91BE-7863D053A56D}" dt="2024-06-05T14:55:24.935" v="105" actId="21"/>
          <ac:picMkLst>
            <pc:docMk/>
            <pc:sldMk cId="3573254798" sldId="262"/>
            <ac:picMk id="7" creationId="{866D7A48-7317-A9BF-C32B-60C365F64D1B}"/>
          </ac:picMkLst>
        </pc:picChg>
        <pc:picChg chg="add mod">
          <ac:chgData name="書丞 林" userId="2c38851b500224d5" providerId="LiveId" clId="{4E7A659D-018E-4B58-91BE-7863D053A56D}" dt="2024-06-05T14:55:13.480" v="100"/>
          <ac:picMkLst>
            <pc:docMk/>
            <pc:sldMk cId="3573254798" sldId="262"/>
            <ac:picMk id="8" creationId="{AB1CBFED-8512-5E89-B625-C7012FEC2976}"/>
          </ac:picMkLst>
        </pc:picChg>
        <pc:picChg chg="del">
          <ac:chgData name="書丞 林" userId="2c38851b500224d5" providerId="LiveId" clId="{4E7A659D-018E-4B58-91BE-7863D053A56D}" dt="2024-06-05T14:55:43.877" v="111" actId="21"/>
          <ac:picMkLst>
            <pc:docMk/>
            <pc:sldMk cId="3573254798" sldId="262"/>
            <ac:picMk id="9" creationId="{59F31C1B-0EA2-7AAD-7CAA-8B61379B8920}"/>
          </ac:picMkLst>
        </pc:picChg>
        <pc:picChg chg="add mod">
          <ac:chgData name="書丞 林" userId="2c38851b500224d5" providerId="LiveId" clId="{4E7A659D-018E-4B58-91BE-7863D053A56D}" dt="2024-06-05T14:55:13.637" v="101"/>
          <ac:picMkLst>
            <pc:docMk/>
            <pc:sldMk cId="3573254798" sldId="262"/>
            <ac:picMk id="10" creationId="{B4767D9B-BD1D-0517-DFCD-0743EAE1C21E}"/>
          </ac:picMkLst>
        </pc:picChg>
        <pc:picChg chg="add mod">
          <ac:chgData name="書丞 林" userId="2c38851b500224d5" providerId="LiveId" clId="{4E7A659D-018E-4B58-91BE-7863D053A56D}" dt="2024-06-05T14:55:16.678" v="102"/>
          <ac:picMkLst>
            <pc:docMk/>
            <pc:sldMk cId="3573254798" sldId="262"/>
            <ac:picMk id="11" creationId="{C564FD9A-1AA8-AB13-47F7-D3025DFE0A1E}"/>
          </ac:picMkLst>
        </pc:picChg>
        <pc:picChg chg="mod modCrop">
          <ac:chgData name="書丞 林" userId="2c38851b500224d5" providerId="LiveId" clId="{4E7A659D-018E-4B58-91BE-7863D053A56D}" dt="2024-06-05T15:15:41.131" v="518" actId="18131"/>
          <ac:picMkLst>
            <pc:docMk/>
            <pc:sldMk cId="3573254798" sldId="262"/>
            <ac:picMk id="12" creationId="{E81147B9-37BC-9F84-F569-F490565A71AC}"/>
          </ac:picMkLst>
        </pc:picChg>
        <pc:picChg chg="add mod topLvl">
          <ac:chgData name="書丞 林" userId="2c38851b500224d5" providerId="LiveId" clId="{4E7A659D-018E-4B58-91BE-7863D053A56D}" dt="2024-06-05T15:14:15.695" v="504" actId="14826"/>
          <ac:picMkLst>
            <pc:docMk/>
            <pc:sldMk cId="3573254798" sldId="262"/>
            <ac:picMk id="13" creationId="{C3EE0237-BB33-1910-E46D-434DC5EF1A77}"/>
          </ac:picMkLst>
        </pc:picChg>
        <pc:picChg chg="mod">
          <ac:chgData name="書丞 林" userId="2c38851b500224d5" providerId="LiveId" clId="{4E7A659D-018E-4B58-91BE-7863D053A56D}" dt="2024-06-05T15:15:08.612" v="510" actId="14826"/>
          <ac:picMkLst>
            <pc:docMk/>
            <pc:sldMk cId="3573254798" sldId="262"/>
            <ac:picMk id="14" creationId="{5061F6C8-AF62-1D06-BD04-46AA6D54EC3C}"/>
          </ac:picMkLst>
        </pc:picChg>
        <pc:picChg chg="add mod">
          <ac:chgData name="書丞 林" userId="2c38851b500224d5" providerId="LiveId" clId="{4E7A659D-018E-4B58-91BE-7863D053A56D}" dt="2024-06-05T14:55:25.330" v="106"/>
          <ac:picMkLst>
            <pc:docMk/>
            <pc:sldMk cId="3573254798" sldId="262"/>
            <ac:picMk id="15" creationId="{866D7A48-7317-A9BF-C32B-60C365F64D1B}"/>
          </ac:picMkLst>
        </pc:picChg>
        <pc:picChg chg="mod">
          <ac:chgData name="書丞 林" userId="2c38851b500224d5" providerId="LiveId" clId="{4E7A659D-018E-4B58-91BE-7863D053A56D}" dt="2024-06-05T15:15:13.413" v="511" actId="14826"/>
          <ac:picMkLst>
            <pc:docMk/>
            <pc:sldMk cId="3573254798" sldId="262"/>
            <ac:picMk id="16" creationId="{0AC6F8CF-455E-ED24-DC1D-98162AA098E2}"/>
          </ac:picMkLst>
        </pc:picChg>
        <pc:picChg chg="add mod topLvl">
          <ac:chgData name="書丞 林" userId="2c38851b500224d5" providerId="LiveId" clId="{4E7A659D-018E-4B58-91BE-7863D053A56D}" dt="2024-06-05T15:14:28.714" v="505" actId="14826"/>
          <ac:picMkLst>
            <pc:docMk/>
            <pc:sldMk cId="3573254798" sldId="262"/>
            <ac:picMk id="17" creationId="{BA88249F-1F99-DB65-1B58-90118312929C}"/>
          </ac:picMkLst>
        </pc:picChg>
        <pc:picChg chg="mod">
          <ac:chgData name="書丞 林" userId="2c38851b500224d5" providerId="LiveId" clId="{4E7A659D-018E-4B58-91BE-7863D053A56D}" dt="2024-06-05T15:14:48.416" v="507" actId="14826"/>
          <ac:picMkLst>
            <pc:docMk/>
            <pc:sldMk cId="3573254798" sldId="262"/>
            <ac:picMk id="18" creationId="{5A5823B2-E5F4-B4B5-E1BF-F7C498797B84}"/>
          </ac:picMkLst>
        </pc:picChg>
        <pc:picChg chg="add mod">
          <ac:chgData name="書丞 林" userId="2c38851b500224d5" providerId="LiveId" clId="{4E7A659D-018E-4B58-91BE-7863D053A56D}" dt="2024-06-05T14:55:44.219" v="112"/>
          <ac:picMkLst>
            <pc:docMk/>
            <pc:sldMk cId="3573254798" sldId="262"/>
            <ac:picMk id="19" creationId="{59F31C1B-0EA2-7AAD-7CAA-8B61379B8920}"/>
          </ac:picMkLst>
        </pc:picChg>
        <pc:picChg chg="mod modCrop">
          <ac:chgData name="書丞 林" userId="2c38851b500224d5" providerId="LiveId" clId="{4E7A659D-018E-4B58-91BE-7863D053A56D}" dt="2024-06-05T15:16:00.012" v="524" actId="1076"/>
          <ac:picMkLst>
            <pc:docMk/>
            <pc:sldMk cId="3573254798" sldId="262"/>
            <ac:picMk id="20" creationId="{0B3EE438-508B-330E-F966-C927CBEA76DE}"/>
          </ac:picMkLst>
        </pc:picChg>
        <pc:picChg chg="add mod">
          <ac:chgData name="書丞 林" userId="2c38851b500224d5" providerId="LiveId" clId="{4E7A659D-018E-4B58-91BE-7863D053A56D}" dt="2024-06-05T14:55:44.313" v="113"/>
          <ac:picMkLst>
            <pc:docMk/>
            <pc:sldMk cId="3573254798" sldId="262"/>
            <ac:picMk id="21" creationId="{1FA274C5-44F0-855C-2A09-C96CF6E4B797}"/>
          </ac:picMkLst>
        </pc:picChg>
        <pc:picChg chg="add mod">
          <ac:chgData name="書丞 林" userId="2c38851b500224d5" providerId="LiveId" clId="{4E7A659D-018E-4B58-91BE-7863D053A56D}" dt="2024-06-05T14:55:45.987" v="114"/>
          <ac:picMkLst>
            <pc:docMk/>
            <pc:sldMk cId="3573254798" sldId="262"/>
            <ac:picMk id="22" creationId="{DC1DB7DD-4F9A-6446-2C99-8E9246E3B530}"/>
          </ac:picMkLst>
        </pc:picChg>
        <pc:picChg chg="add mod topLvl">
          <ac:chgData name="書丞 林" userId="2c38851b500224d5" providerId="LiveId" clId="{4E7A659D-018E-4B58-91BE-7863D053A56D}" dt="2024-06-05T15:14:40.274" v="506" actId="14826"/>
          <ac:picMkLst>
            <pc:docMk/>
            <pc:sldMk cId="3573254798" sldId="262"/>
            <ac:picMk id="25" creationId="{8AAF9FDE-774B-CB8B-798B-956B23FA8C2C}"/>
          </ac:picMkLst>
        </pc:picChg>
      </pc:sldChg>
      <pc:sldChg chg="addSp delSp modSp mod">
        <pc:chgData name="書丞 林" userId="2c38851b500224d5" providerId="LiveId" clId="{4E7A659D-018E-4B58-91BE-7863D053A56D}" dt="2024-06-05T15:05:29.419" v="237" actId="18131"/>
        <pc:sldMkLst>
          <pc:docMk/>
          <pc:sldMk cId="69163440" sldId="263"/>
        </pc:sldMkLst>
        <pc:spChg chg="add del mod topLvl">
          <ac:chgData name="書丞 林" userId="2c38851b500224d5" providerId="LiveId" clId="{4E7A659D-018E-4B58-91BE-7863D053A56D}" dt="2024-06-05T14:52:43.019" v="67" actId="478"/>
          <ac:spMkLst>
            <pc:docMk/>
            <pc:sldMk cId="69163440" sldId="263"/>
            <ac:spMk id="8" creationId="{8DCB9F92-1D8E-DE42-5E09-5CF317227991}"/>
          </ac:spMkLst>
        </pc:spChg>
        <pc:spChg chg="mod">
          <ac:chgData name="書丞 林" userId="2c38851b500224d5" providerId="LiveId" clId="{4E7A659D-018E-4B58-91BE-7863D053A56D}" dt="2024-06-05T15:04:19.624" v="223" actId="20577"/>
          <ac:spMkLst>
            <pc:docMk/>
            <pc:sldMk cId="69163440" sldId="263"/>
            <ac:spMk id="24" creationId="{A507CA4A-49A3-CB7A-348B-3B90329AD0EF}"/>
          </ac:spMkLst>
        </pc:spChg>
        <pc:grpChg chg="add del mod">
          <ac:chgData name="書丞 林" userId="2c38851b500224d5" providerId="LiveId" clId="{4E7A659D-018E-4B58-91BE-7863D053A56D}" dt="2024-06-05T14:52:43.019" v="67" actId="478"/>
          <ac:grpSpMkLst>
            <pc:docMk/>
            <pc:sldMk cId="69163440" sldId="263"/>
            <ac:grpSpMk id="4" creationId="{26304263-BD8A-554F-2669-0F76D1B0EFD5}"/>
          </ac:grpSpMkLst>
        </pc:grpChg>
        <pc:grpChg chg="add del mod">
          <ac:chgData name="書丞 林" userId="2c38851b500224d5" providerId="LiveId" clId="{4E7A659D-018E-4B58-91BE-7863D053A56D}" dt="2024-06-05T15:00:00.394" v="164" actId="165"/>
          <ac:grpSpMkLst>
            <pc:docMk/>
            <pc:sldMk cId="69163440" sldId="263"/>
            <ac:grpSpMk id="27" creationId="{43D45E50-9843-7CF7-9089-9D2DA2A90717}"/>
          </ac:grpSpMkLst>
        </pc:grpChg>
        <pc:picChg chg="add del mod">
          <ac:chgData name="書丞 林" userId="2c38851b500224d5" providerId="LiveId" clId="{4E7A659D-018E-4B58-91BE-7863D053A56D}" dt="2024-06-05T14:53:55.646" v="77" actId="478"/>
          <ac:picMkLst>
            <pc:docMk/>
            <pc:sldMk cId="69163440" sldId="263"/>
            <ac:picMk id="3" creationId="{E2DF7DE2-2C8A-2F53-3361-B1D530E6ACEA}"/>
          </ac:picMkLst>
        </pc:picChg>
        <pc:picChg chg="del">
          <ac:chgData name="書丞 林" userId="2c38851b500224d5" providerId="LiveId" clId="{4E7A659D-018E-4B58-91BE-7863D053A56D}" dt="2024-06-05T14:57:24.289" v="133" actId="21"/>
          <ac:picMkLst>
            <pc:docMk/>
            <pc:sldMk cId="69163440" sldId="263"/>
            <ac:picMk id="5" creationId="{AB1CBFED-8512-5E89-B625-C7012FEC2976}"/>
          </ac:picMkLst>
        </pc:picChg>
        <pc:picChg chg="mod topLvl">
          <ac:chgData name="書丞 林" userId="2c38851b500224d5" providerId="LiveId" clId="{4E7A659D-018E-4B58-91BE-7863D053A56D}" dt="2024-06-05T14:52:38.729" v="66" actId="478"/>
          <ac:picMkLst>
            <pc:docMk/>
            <pc:sldMk cId="69163440" sldId="263"/>
            <ac:picMk id="6" creationId="{D1A29324-C8FD-8091-F6E5-9817EA2EACE1}"/>
          </ac:picMkLst>
        </pc:picChg>
        <pc:picChg chg="del">
          <ac:chgData name="書丞 林" userId="2c38851b500224d5" providerId="LiveId" clId="{4E7A659D-018E-4B58-91BE-7863D053A56D}" dt="2024-06-05T14:54:34.830" v="88" actId="478"/>
          <ac:picMkLst>
            <pc:docMk/>
            <pc:sldMk cId="69163440" sldId="263"/>
            <ac:picMk id="7" creationId="{866D7A48-7317-A9BF-C32B-60C365F64D1B}"/>
          </ac:picMkLst>
        </pc:picChg>
        <pc:picChg chg="del">
          <ac:chgData name="書丞 林" userId="2c38851b500224d5" providerId="LiveId" clId="{4E7A659D-018E-4B58-91BE-7863D053A56D}" dt="2024-06-05T14:54:40.600" v="90" actId="21"/>
          <ac:picMkLst>
            <pc:docMk/>
            <pc:sldMk cId="69163440" sldId="263"/>
            <ac:picMk id="9" creationId="{59F31C1B-0EA2-7AAD-7CAA-8B61379B8920}"/>
          </ac:picMkLst>
        </pc:picChg>
        <pc:picChg chg="add mod">
          <ac:chgData name="書丞 林" userId="2c38851b500224d5" providerId="LiveId" clId="{4E7A659D-018E-4B58-91BE-7863D053A56D}" dt="2024-06-05T14:53:33.570" v="69"/>
          <ac:picMkLst>
            <pc:docMk/>
            <pc:sldMk cId="69163440" sldId="263"/>
            <ac:picMk id="10" creationId="{83D75EBA-9693-4A39-ECEB-22EBEFACEE05}"/>
          </ac:picMkLst>
        </pc:picChg>
        <pc:picChg chg="add mod ord topLvl">
          <ac:chgData name="書丞 林" userId="2c38851b500224d5" providerId="LiveId" clId="{4E7A659D-018E-4B58-91BE-7863D053A56D}" dt="2024-06-05T15:03:11.179" v="191" actId="14826"/>
          <ac:picMkLst>
            <pc:docMk/>
            <pc:sldMk cId="69163440" sldId="263"/>
            <ac:picMk id="11" creationId="{36D065CF-12BF-E766-C8C3-A590EA3C71DA}"/>
          </ac:picMkLst>
        </pc:picChg>
        <pc:picChg chg="mod modCrop">
          <ac:chgData name="書丞 林" userId="2c38851b500224d5" providerId="LiveId" clId="{4E7A659D-018E-4B58-91BE-7863D053A56D}" dt="2024-06-05T15:05:12.491" v="232" actId="18131"/>
          <ac:picMkLst>
            <pc:docMk/>
            <pc:sldMk cId="69163440" sldId="263"/>
            <ac:picMk id="12" creationId="{E81147B9-37BC-9F84-F569-F490565A71AC}"/>
          </ac:picMkLst>
        </pc:picChg>
        <pc:picChg chg="add mod">
          <ac:chgData name="書丞 林" userId="2c38851b500224d5" providerId="LiveId" clId="{4E7A659D-018E-4B58-91BE-7863D053A56D}" dt="2024-06-05T14:53:59.812" v="78"/>
          <ac:picMkLst>
            <pc:docMk/>
            <pc:sldMk cId="69163440" sldId="263"/>
            <ac:picMk id="13" creationId="{DA01C6C4-43BA-6B6A-69D0-B9D92556FDF6}"/>
          </ac:picMkLst>
        </pc:picChg>
        <pc:picChg chg="mod">
          <ac:chgData name="書丞 林" userId="2c38851b500224d5" providerId="LiveId" clId="{4E7A659D-018E-4B58-91BE-7863D053A56D}" dt="2024-06-05T15:04:33.555" v="225" actId="14826"/>
          <ac:picMkLst>
            <pc:docMk/>
            <pc:sldMk cId="69163440" sldId="263"/>
            <ac:picMk id="14" creationId="{5061F6C8-AF62-1D06-BD04-46AA6D54EC3C}"/>
          </ac:picMkLst>
        </pc:picChg>
        <pc:picChg chg="add del mod ord">
          <ac:chgData name="書丞 林" userId="2c38851b500224d5" providerId="LiveId" clId="{4E7A659D-018E-4B58-91BE-7863D053A56D}" dt="2024-06-05T14:54:28.988" v="85" actId="478"/>
          <ac:picMkLst>
            <pc:docMk/>
            <pc:sldMk cId="69163440" sldId="263"/>
            <ac:picMk id="15" creationId="{5B7F2844-F47B-8C6E-C363-56429DDAF38E}"/>
          </ac:picMkLst>
        </pc:picChg>
        <pc:picChg chg="mod">
          <ac:chgData name="書丞 林" userId="2c38851b500224d5" providerId="LiveId" clId="{4E7A659D-018E-4B58-91BE-7863D053A56D}" dt="2024-06-05T15:04:38.020" v="226" actId="14826"/>
          <ac:picMkLst>
            <pc:docMk/>
            <pc:sldMk cId="69163440" sldId="263"/>
            <ac:picMk id="16" creationId="{0AC6F8CF-455E-ED24-DC1D-98162AA098E2}"/>
          </ac:picMkLst>
        </pc:picChg>
        <pc:picChg chg="add mod">
          <ac:chgData name="書丞 林" userId="2c38851b500224d5" providerId="LiveId" clId="{4E7A659D-018E-4B58-91BE-7863D053A56D}" dt="2024-06-05T14:54:31.847" v="86"/>
          <ac:picMkLst>
            <pc:docMk/>
            <pc:sldMk cId="69163440" sldId="263"/>
            <ac:picMk id="17" creationId="{CFB82F5C-6E79-4453-E563-62A61403BF8F}"/>
          </ac:picMkLst>
        </pc:picChg>
        <pc:picChg chg="mod">
          <ac:chgData name="書丞 林" userId="2c38851b500224d5" providerId="LiveId" clId="{4E7A659D-018E-4B58-91BE-7863D053A56D}" dt="2024-06-05T15:04:28.986" v="224" actId="14826"/>
          <ac:picMkLst>
            <pc:docMk/>
            <pc:sldMk cId="69163440" sldId="263"/>
            <ac:picMk id="18" creationId="{5A5823B2-E5F4-B4B5-E1BF-F7C498797B84}"/>
          </ac:picMkLst>
        </pc:picChg>
        <pc:picChg chg="add mod topLvl">
          <ac:chgData name="書丞 林" userId="2c38851b500224d5" providerId="LiveId" clId="{4E7A659D-018E-4B58-91BE-7863D053A56D}" dt="2024-06-05T15:03:46.174" v="193" actId="14826"/>
          <ac:picMkLst>
            <pc:docMk/>
            <pc:sldMk cId="69163440" sldId="263"/>
            <ac:picMk id="19" creationId="{6313C3F2-5B78-0094-F608-AA4FF5B46BCD}"/>
          </ac:picMkLst>
        </pc:picChg>
        <pc:picChg chg="mod modCrop">
          <ac:chgData name="書丞 林" userId="2c38851b500224d5" providerId="LiveId" clId="{4E7A659D-018E-4B58-91BE-7863D053A56D}" dt="2024-06-05T15:05:29.419" v="237" actId="18131"/>
          <ac:picMkLst>
            <pc:docMk/>
            <pc:sldMk cId="69163440" sldId="263"/>
            <ac:picMk id="20" creationId="{0B3EE438-508B-330E-F966-C927CBEA76DE}"/>
          </ac:picMkLst>
        </pc:picChg>
        <pc:picChg chg="add mod">
          <ac:chgData name="書丞 林" userId="2c38851b500224d5" providerId="LiveId" clId="{4E7A659D-018E-4B58-91BE-7863D053A56D}" dt="2024-06-05T14:54:41.034" v="91"/>
          <ac:picMkLst>
            <pc:docMk/>
            <pc:sldMk cId="69163440" sldId="263"/>
            <ac:picMk id="21" creationId="{59F31C1B-0EA2-7AAD-7CAA-8B61379B8920}"/>
          </ac:picMkLst>
        </pc:picChg>
        <pc:picChg chg="add mod topLvl">
          <ac:chgData name="書丞 林" userId="2c38851b500224d5" providerId="LiveId" clId="{4E7A659D-018E-4B58-91BE-7863D053A56D}" dt="2024-06-05T15:04:00.425" v="194" actId="14826"/>
          <ac:picMkLst>
            <pc:docMk/>
            <pc:sldMk cId="69163440" sldId="263"/>
            <ac:picMk id="22" creationId="{BCF00787-6486-4650-B6CB-B25FB11F690E}"/>
          </ac:picMkLst>
        </pc:picChg>
        <pc:picChg chg="add mod">
          <ac:chgData name="書丞 林" userId="2c38851b500224d5" providerId="LiveId" clId="{4E7A659D-018E-4B58-91BE-7863D053A56D}" dt="2024-06-05T14:57:24.631" v="134"/>
          <ac:picMkLst>
            <pc:docMk/>
            <pc:sldMk cId="69163440" sldId="263"/>
            <ac:picMk id="25" creationId="{AB1CBFED-8512-5E89-B625-C7012FEC2976}"/>
          </ac:picMkLst>
        </pc:picChg>
        <pc:picChg chg="add mod topLvl">
          <ac:chgData name="書丞 林" userId="2c38851b500224d5" providerId="LiveId" clId="{4E7A659D-018E-4B58-91BE-7863D053A56D}" dt="2024-06-05T15:03:24.846" v="192" actId="14826"/>
          <ac:picMkLst>
            <pc:docMk/>
            <pc:sldMk cId="69163440" sldId="263"/>
            <ac:picMk id="26" creationId="{513C6AAD-601A-CD8C-DD68-6CD052E9E7EB}"/>
          </ac:picMkLst>
        </pc:picChg>
      </pc:sldChg>
      <pc:sldChg chg="addSp delSp modSp mod">
        <pc:chgData name="書丞 林" userId="2c38851b500224d5" providerId="LiveId" clId="{4E7A659D-018E-4B58-91BE-7863D053A56D}" dt="2024-06-05T15:43:26.074" v="778" actId="1038"/>
        <pc:sldMkLst>
          <pc:docMk/>
          <pc:sldMk cId="1910224282" sldId="264"/>
        </pc:sldMkLst>
        <pc:spChg chg="mod">
          <ac:chgData name="書丞 林" userId="2c38851b500224d5" providerId="LiveId" clId="{4E7A659D-018E-4B58-91BE-7863D053A56D}" dt="2024-06-05T15:34:33.273" v="774" actId="2711"/>
          <ac:spMkLst>
            <pc:docMk/>
            <pc:sldMk cId="1910224282" sldId="264"/>
            <ac:spMk id="23" creationId="{59DCE592-3B46-3986-4A5E-8B9CB251F0FF}"/>
          </ac:spMkLst>
        </pc:spChg>
        <pc:spChg chg="mod">
          <ac:chgData name="書丞 林" userId="2c38851b500224d5" providerId="LiveId" clId="{4E7A659D-018E-4B58-91BE-7863D053A56D}" dt="2024-06-05T15:34:40.135" v="775" actId="12788"/>
          <ac:spMkLst>
            <pc:docMk/>
            <pc:sldMk cId="1910224282" sldId="264"/>
            <ac:spMk id="24" creationId="{A507CA4A-49A3-CB7A-348B-3B90329AD0EF}"/>
          </ac:spMkLst>
        </pc:spChg>
        <pc:grpChg chg="add del mod">
          <ac:chgData name="書丞 林" userId="2c38851b500224d5" providerId="LiveId" clId="{4E7A659D-018E-4B58-91BE-7863D053A56D}" dt="2024-06-05T15:00:55.242" v="183" actId="165"/>
          <ac:grpSpMkLst>
            <pc:docMk/>
            <pc:sldMk cId="1910224282" sldId="264"/>
            <ac:grpSpMk id="19" creationId="{C0D33012-31A0-756B-A959-9337E1924879}"/>
          </ac:grpSpMkLst>
        </pc:grpChg>
        <pc:picChg chg="del">
          <ac:chgData name="書丞 林" userId="2c38851b500224d5" providerId="LiveId" clId="{4E7A659D-018E-4B58-91BE-7863D053A56D}" dt="2024-06-05T15:00:08.905" v="165" actId="21"/>
          <ac:picMkLst>
            <pc:docMk/>
            <pc:sldMk cId="1910224282" sldId="264"/>
            <ac:picMk id="3" creationId="{E2DF7DE2-2C8A-2F53-3361-B1D530E6ACEA}"/>
          </ac:picMkLst>
        </pc:picChg>
        <pc:picChg chg="add mod">
          <ac:chgData name="書丞 林" userId="2c38851b500224d5" providerId="LiveId" clId="{4E7A659D-018E-4B58-91BE-7863D053A56D}" dt="2024-06-05T15:00:09.246" v="166"/>
          <ac:picMkLst>
            <pc:docMk/>
            <pc:sldMk cId="1910224282" sldId="264"/>
            <ac:picMk id="4" creationId="{E2DF7DE2-2C8A-2F53-3361-B1D530E6ACEA}"/>
          </ac:picMkLst>
        </pc:picChg>
        <pc:picChg chg="del">
          <ac:chgData name="書丞 林" userId="2c38851b500224d5" providerId="LiveId" clId="{4E7A659D-018E-4B58-91BE-7863D053A56D}" dt="2024-06-05T15:00:20.160" v="169" actId="21"/>
          <ac:picMkLst>
            <pc:docMk/>
            <pc:sldMk cId="1910224282" sldId="264"/>
            <ac:picMk id="5" creationId="{AB1CBFED-8512-5E89-B625-C7012FEC2976}"/>
          </ac:picMkLst>
        </pc:picChg>
        <pc:picChg chg="add mod topLvl">
          <ac:chgData name="書丞 林" userId="2c38851b500224d5" providerId="LiveId" clId="{4E7A659D-018E-4B58-91BE-7863D053A56D}" dt="2024-06-05T15:21:49.752" v="616" actId="14826"/>
          <ac:picMkLst>
            <pc:docMk/>
            <pc:sldMk cId="1910224282" sldId="264"/>
            <ac:picMk id="6" creationId="{F1203AD3-06ED-775D-4C51-824632FE265A}"/>
          </ac:picMkLst>
        </pc:picChg>
        <pc:picChg chg="del">
          <ac:chgData name="書丞 林" userId="2c38851b500224d5" providerId="LiveId" clId="{4E7A659D-018E-4B58-91BE-7863D053A56D}" dt="2024-06-05T15:00:29.182" v="173" actId="21"/>
          <ac:picMkLst>
            <pc:docMk/>
            <pc:sldMk cId="1910224282" sldId="264"/>
            <ac:picMk id="7" creationId="{866D7A48-7317-A9BF-C32B-60C365F64D1B}"/>
          </ac:picMkLst>
        </pc:picChg>
        <pc:picChg chg="add mod">
          <ac:chgData name="書丞 林" userId="2c38851b500224d5" providerId="LiveId" clId="{4E7A659D-018E-4B58-91BE-7863D053A56D}" dt="2024-06-05T15:00:20.498" v="170"/>
          <ac:picMkLst>
            <pc:docMk/>
            <pc:sldMk cId="1910224282" sldId="264"/>
            <ac:picMk id="8" creationId="{AB1CBFED-8512-5E89-B625-C7012FEC2976}"/>
          </ac:picMkLst>
        </pc:picChg>
        <pc:picChg chg="del">
          <ac:chgData name="書丞 林" userId="2c38851b500224d5" providerId="LiveId" clId="{4E7A659D-018E-4B58-91BE-7863D053A56D}" dt="2024-06-05T15:00:34.702" v="177" actId="21"/>
          <ac:picMkLst>
            <pc:docMk/>
            <pc:sldMk cId="1910224282" sldId="264"/>
            <ac:picMk id="9" creationId="{59F31C1B-0EA2-7AAD-7CAA-8B61379B8920}"/>
          </ac:picMkLst>
        </pc:picChg>
        <pc:picChg chg="add mod topLvl">
          <ac:chgData name="書丞 林" userId="2c38851b500224d5" providerId="LiveId" clId="{4E7A659D-018E-4B58-91BE-7863D053A56D}" dt="2024-06-05T15:22:00.350" v="617" actId="14826"/>
          <ac:picMkLst>
            <pc:docMk/>
            <pc:sldMk cId="1910224282" sldId="264"/>
            <ac:picMk id="10" creationId="{9C5A0612-0ECF-302E-FEDF-9B45D7CEF794}"/>
          </ac:picMkLst>
        </pc:picChg>
        <pc:picChg chg="add mod">
          <ac:chgData name="書丞 林" userId="2c38851b500224d5" providerId="LiveId" clId="{4E7A659D-018E-4B58-91BE-7863D053A56D}" dt="2024-06-05T15:00:29.549" v="174"/>
          <ac:picMkLst>
            <pc:docMk/>
            <pc:sldMk cId="1910224282" sldId="264"/>
            <ac:picMk id="11" creationId="{866D7A48-7317-A9BF-C32B-60C365F64D1B}"/>
          </ac:picMkLst>
        </pc:picChg>
        <pc:picChg chg="mod modCrop">
          <ac:chgData name="書丞 林" userId="2c38851b500224d5" providerId="LiveId" clId="{4E7A659D-018E-4B58-91BE-7863D053A56D}" dt="2024-06-05T15:22:53.610" v="627" actId="18131"/>
          <ac:picMkLst>
            <pc:docMk/>
            <pc:sldMk cId="1910224282" sldId="264"/>
            <ac:picMk id="12" creationId="{E81147B9-37BC-9F84-F569-F490565A71AC}"/>
          </ac:picMkLst>
        </pc:picChg>
        <pc:picChg chg="add mod topLvl">
          <ac:chgData name="書丞 林" userId="2c38851b500224d5" providerId="LiveId" clId="{4E7A659D-018E-4B58-91BE-7863D053A56D}" dt="2024-06-05T15:43:26.074" v="778" actId="1038"/>
          <ac:picMkLst>
            <pc:docMk/>
            <pc:sldMk cId="1910224282" sldId="264"/>
            <ac:picMk id="13" creationId="{D9C682BE-016F-B685-78F3-C225731DC6F0}"/>
          </ac:picMkLst>
        </pc:picChg>
        <pc:picChg chg="mod">
          <ac:chgData name="書丞 林" userId="2c38851b500224d5" providerId="LiveId" clId="{4E7A659D-018E-4B58-91BE-7863D053A56D}" dt="2024-06-05T15:22:29.415" v="620" actId="14826"/>
          <ac:picMkLst>
            <pc:docMk/>
            <pc:sldMk cId="1910224282" sldId="264"/>
            <ac:picMk id="14" creationId="{5061F6C8-AF62-1D06-BD04-46AA6D54EC3C}"/>
          </ac:picMkLst>
        </pc:picChg>
        <pc:picChg chg="add mod">
          <ac:chgData name="書丞 林" userId="2c38851b500224d5" providerId="LiveId" clId="{4E7A659D-018E-4B58-91BE-7863D053A56D}" dt="2024-06-05T15:00:34.983" v="178"/>
          <ac:picMkLst>
            <pc:docMk/>
            <pc:sldMk cId="1910224282" sldId="264"/>
            <ac:picMk id="15" creationId="{59F31C1B-0EA2-7AAD-7CAA-8B61379B8920}"/>
          </ac:picMkLst>
        </pc:picChg>
        <pc:picChg chg="mod">
          <ac:chgData name="書丞 林" userId="2c38851b500224d5" providerId="LiveId" clId="{4E7A659D-018E-4B58-91BE-7863D053A56D}" dt="2024-06-05T15:22:33.564" v="621" actId="14826"/>
          <ac:picMkLst>
            <pc:docMk/>
            <pc:sldMk cId="1910224282" sldId="264"/>
            <ac:picMk id="16" creationId="{0AC6F8CF-455E-ED24-DC1D-98162AA098E2}"/>
          </ac:picMkLst>
        </pc:picChg>
        <pc:picChg chg="add mod topLvl">
          <ac:chgData name="書丞 林" userId="2c38851b500224d5" providerId="LiveId" clId="{4E7A659D-018E-4B58-91BE-7863D053A56D}" dt="2024-06-05T15:43:21.710" v="777" actId="1038"/>
          <ac:picMkLst>
            <pc:docMk/>
            <pc:sldMk cId="1910224282" sldId="264"/>
            <ac:picMk id="17" creationId="{886124FB-5760-5158-E7CF-EE6944AE2458}"/>
          </ac:picMkLst>
        </pc:picChg>
        <pc:picChg chg="mod">
          <ac:chgData name="書丞 林" userId="2c38851b500224d5" providerId="LiveId" clId="{4E7A659D-018E-4B58-91BE-7863D053A56D}" dt="2024-06-05T15:22:25.672" v="619" actId="14826"/>
          <ac:picMkLst>
            <pc:docMk/>
            <pc:sldMk cId="1910224282" sldId="264"/>
            <ac:picMk id="18" creationId="{5A5823B2-E5F4-B4B5-E1BF-F7C498797B84}"/>
          </ac:picMkLst>
        </pc:picChg>
        <pc:picChg chg="mod modCrop">
          <ac:chgData name="書丞 林" userId="2c38851b500224d5" providerId="LiveId" clId="{4E7A659D-018E-4B58-91BE-7863D053A56D}" dt="2024-06-05T15:23:04.129" v="631" actId="18131"/>
          <ac:picMkLst>
            <pc:docMk/>
            <pc:sldMk cId="1910224282" sldId="264"/>
            <ac:picMk id="20" creationId="{0B3EE438-508B-330E-F966-C927CBEA76DE}"/>
          </ac:picMkLst>
        </pc:picChg>
      </pc:sldChg>
      <pc:sldChg chg="addSp delSp modSp mod">
        <pc:chgData name="書丞 林" userId="2c38851b500224d5" providerId="LiveId" clId="{4E7A659D-018E-4B58-91BE-7863D053A56D}" dt="2024-06-05T15:26:37.520" v="663" actId="732"/>
        <pc:sldMkLst>
          <pc:docMk/>
          <pc:sldMk cId="544046321" sldId="265"/>
        </pc:sldMkLst>
        <pc:grpChg chg="add del mod">
          <ac:chgData name="書丞 林" userId="2c38851b500224d5" providerId="LiveId" clId="{4E7A659D-018E-4B58-91BE-7863D053A56D}" dt="2024-06-05T15:23:28.529" v="638" actId="165"/>
          <ac:grpSpMkLst>
            <pc:docMk/>
            <pc:sldMk cId="544046321" sldId="265"/>
            <ac:grpSpMk id="10" creationId="{572490FA-180F-916C-ED6B-784BCF722D6A}"/>
          </ac:grpSpMkLst>
        </pc:grpChg>
        <pc:picChg chg="del">
          <ac:chgData name="書丞 林" userId="2c38851b500224d5" providerId="LiveId" clId="{4E7A659D-018E-4B58-91BE-7863D053A56D}" dt="2024-06-05T15:23:12.772" v="632" actId="478"/>
          <ac:picMkLst>
            <pc:docMk/>
            <pc:sldMk cId="544046321" sldId="265"/>
            <ac:picMk id="3" creationId="{62E02F71-1675-0BAF-0B0C-D28393D35EE5}"/>
          </ac:picMkLst>
        </pc:picChg>
        <pc:picChg chg="add mod topLvl modCrop">
          <ac:chgData name="書丞 林" userId="2c38851b500224d5" providerId="LiveId" clId="{4E7A659D-018E-4B58-91BE-7863D053A56D}" dt="2024-06-05T15:24:08.125" v="650" actId="18131"/>
          <ac:picMkLst>
            <pc:docMk/>
            <pc:sldMk cId="544046321" sldId="265"/>
            <ac:picMk id="4" creationId="{FAA17F86-2589-A4C2-A036-2262284971DD}"/>
          </ac:picMkLst>
        </pc:picChg>
        <pc:picChg chg="del">
          <ac:chgData name="書丞 林" userId="2c38851b500224d5" providerId="LiveId" clId="{4E7A659D-018E-4B58-91BE-7863D053A56D}" dt="2024-06-05T15:23:12.772" v="632" actId="478"/>
          <ac:picMkLst>
            <pc:docMk/>
            <pc:sldMk cId="544046321" sldId="265"/>
            <ac:picMk id="5" creationId="{878FC441-04F2-16D1-DC4B-6A7C87E7A593}"/>
          </ac:picMkLst>
        </pc:picChg>
        <pc:picChg chg="add mod topLvl modCrop">
          <ac:chgData name="書丞 林" userId="2c38851b500224d5" providerId="LiveId" clId="{4E7A659D-018E-4B58-91BE-7863D053A56D}" dt="2024-06-05T15:24:02.162" v="648" actId="18131"/>
          <ac:picMkLst>
            <pc:docMk/>
            <pc:sldMk cId="544046321" sldId="265"/>
            <ac:picMk id="6" creationId="{242CEAE8-4893-421A-4D8E-BE2CDFB538A4}"/>
          </ac:picMkLst>
        </pc:picChg>
        <pc:picChg chg="del">
          <ac:chgData name="書丞 林" userId="2c38851b500224d5" providerId="LiveId" clId="{4E7A659D-018E-4B58-91BE-7863D053A56D}" dt="2024-06-05T15:23:12.772" v="632" actId="478"/>
          <ac:picMkLst>
            <pc:docMk/>
            <pc:sldMk cId="544046321" sldId="265"/>
            <ac:picMk id="7" creationId="{43763CC9-6884-D798-B448-DBCA1097D5E2}"/>
          </ac:picMkLst>
        </pc:picChg>
        <pc:picChg chg="add mod topLvl modCrop">
          <ac:chgData name="書丞 林" userId="2c38851b500224d5" providerId="LiveId" clId="{4E7A659D-018E-4B58-91BE-7863D053A56D}" dt="2024-06-05T15:23:54.982" v="646" actId="732"/>
          <ac:picMkLst>
            <pc:docMk/>
            <pc:sldMk cId="544046321" sldId="265"/>
            <ac:picMk id="8" creationId="{30FD1D7A-CFC5-3D29-3809-9DD34DF35C0E}"/>
          </ac:picMkLst>
        </pc:picChg>
        <pc:picChg chg="add mod modCrop">
          <ac:chgData name="書丞 林" userId="2c38851b500224d5" providerId="LiveId" clId="{4E7A659D-018E-4B58-91BE-7863D053A56D}" dt="2024-06-05T15:26:26.130" v="660" actId="732"/>
          <ac:picMkLst>
            <pc:docMk/>
            <pc:sldMk cId="544046321" sldId="265"/>
            <ac:picMk id="12" creationId="{D8E051BE-4DF0-D1CD-555A-D1F2D5E962EE}"/>
          </ac:picMkLst>
        </pc:picChg>
        <pc:picChg chg="del">
          <ac:chgData name="書丞 林" userId="2c38851b500224d5" providerId="LiveId" clId="{4E7A659D-018E-4B58-91BE-7863D053A56D}" dt="2024-06-05T15:25:53.917" v="651" actId="478"/>
          <ac:picMkLst>
            <pc:docMk/>
            <pc:sldMk cId="544046321" sldId="265"/>
            <ac:picMk id="13" creationId="{76EBBB89-06B5-0964-ACC4-0A54B5358E98}"/>
          </ac:picMkLst>
        </pc:picChg>
        <pc:picChg chg="add mod modCrop">
          <ac:chgData name="書丞 林" userId="2c38851b500224d5" providerId="LiveId" clId="{4E7A659D-018E-4B58-91BE-7863D053A56D}" dt="2024-06-05T15:26:37.520" v="663" actId="732"/>
          <ac:picMkLst>
            <pc:docMk/>
            <pc:sldMk cId="544046321" sldId="265"/>
            <ac:picMk id="14" creationId="{9378C1D6-2A00-C173-8541-279AC67FCE1C}"/>
          </ac:picMkLst>
        </pc:picChg>
        <pc:picChg chg="del">
          <ac:chgData name="書丞 林" userId="2c38851b500224d5" providerId="LiveId" clId="{4E7A659D-018E-4B58-91BE-7863D053A56D}" dt="2024-06-05T15:25:54.360" v="652" actId="478"/>
          <ac:picMkLst>
            <pc:docMk/>
            <pc:sldMk cId="544046321" sldId="265"/>
            <ac:picMk id="15" creationId="{69E69745-27CE-8AB1-6883-11D24063E592}"/>
          </ac:picMkLst>
        </pc:picChg>
      </pc:sldChg>
      <pc:sldChg chg="addSp delSp modSp mod">
        <pc:chgData name="書丞 林" userId="2c38851b500224d5" providerId="LiveId" clId="{4E7A659D-018E-4B58-91BE-7863D053A56D}" dt="2024-06-05T15:43:36.272" v="780" actId="1038"/>
        <pc:sldMkLst>
          <pc:docMk/>
          <pc:sldMk cId="319008519" sldId="266"/>
        </pc:sldMkLst>
        <pc:picChg chg="add del mod">
          <ac:chgData name="書丞 林" userId="2c38851b500224d5" providerId="LiveId" clId="{4E7A659D-018E-4B58-91BE-7863D053A56D}" dt="2024-06-05T15:27:20.154" v="673" actId="478"/>
          <ac:picMkLst>
            <pc:docMk/>
            <pc:sldMk cId="319008519" sldId="266"/>
            <ac:picMk id="3" creationId="{0A1E7DED-06BE-3305-0DFD-295BD8B10C42}"/>
          </ac:picMkLst>
        </pc:picChg>
        <pc:picChg chg="add del mod">
          <ac:chgData name="書丞 林" userId="2c38851b500224d5" providerId="LiveId" clId="{4E7A659D-018E-4B58-91BE-7863D053A56D}" dt="2024-06-05T15:27:20.154" v="673" actId="478"/>
          <ac:picMkLst>
            <pc:docMk/>
            <pc:sldMk cId="319008519" sldId="266"/>
            <ac:picMk id="4" creationId="{4575EC6C-9335-390C-0758-35895DD83590}"/>
          </ac:picMkLst>
        </pc:picChg>
        <pc:picChg chg="add del mod">
          <ac:chgData name="書丞 林" userId="2c38851b500224d5" providerId="LiveId" clId="{4E7A659D-018E-4B58-91BE-7863D053A56D}" dt="2024-06-05T15:27:20.154" v="673" actId="478"/>
          <ac:picMkLst>
            <pc:docMk/>
            <pc:sldMk cId="319008519" sldId="266"/>
            <ac:picMk id="5" creationId="{195B8236-DA40-1D24-560A-8D89F804EA52}"/>
          </ac:picMkLst>
        </pc:picChg>
        <pc:picChg chg="add del mod">
          <ac:chgData name="書丞 林" userId="2c38851b500224d5" providerId="LiveId" clId="{4E7A659D-018E-4B58-91BE-7863D053A56D}" dt="2024-06-05T15:27:20.154" v="673" actId="478"/>
          <ac:picMkLst>
            <pc:docMk/>
            <pc:sldMk cId="319008519" sldId="266"/>
            <ac:picMk id="6" creationId="{52D1CBC9-583E-E396-9027-FD8D8F4B7BF6}"/>
          </ac:picMkLst>
        </pc:picChg>
        <pc:picChg chg="add del mod">
          <ac:chgData name="書丞 林" userId="2c38851b500224d5" providerId="LiveId" clId="{4E7A659D-018E-4B58-91BE-7863D053A56D}" dt="2024-06-05T15:27:10.718" v="672" actId="478"/>
          <ac:picMkLst>
            <pc:docMk/>
            <pc:sldMk cId="319008519" sldId="266"/>
            <ac:picMk id="7" creationId="{6E982359-C477-A9EB-CF3C-294416320DA9}"/>
          </ac:picMkLst>
        </pc:picChg>
        <pc:picChg chg="add del mod">
          <ac:chgData name="書丞 林" userId="2c38851b500224d5" providerId="LiveId" clId="{4E7A659D-018E-4B58-91BE-7863D053A56D}" dt="2024-06-05T15:27:10.718" v="672" actId="478"/>
          <ac:picMkLst>
            <pc:docMk/>
            <pc:sldMk cId="319008519" sldId="266"/>
            <ac:picMk id="8" creationId="{CF08439B-F184-E28A-4BFF-5F15D28BBCE0}"/>
          </ac:picMkLst>
        </pc:picChg>
        <pc:picChg chg="add del mod">
          <ac:chgData name="書丞 林" userId="2c38851b500224d5" providerId="LiveId" clId="{4E7A659D-018E-4B58-91BE-7863D053A56D}" dt="2024-06-05T15:27:10.718" v="672" actId="478"/>
          <ac:picMkLst>
            <pc:docMk/>
            <pc:sldMk cId="319008519" sldId="266"/>
            <ac:picMk id="9" creationId="{B99A9C2C-A895-E210-FBBB-0344AC68E2AF}"/>
          </ac:picMkLst>
        </pc:picChg>
        <pc:picChg chg="del">
          <ac:chgData name="書丞 林" userId="2c38851b500224d5" providerId="LiveId" clId="{4E7A659D-018E-4B58-91BE-7863D053A56D}" dt="2024-06-05T15:01:26.266" v="186" actId="478"/>
          <ac:picMkLst>
            <pc:docMk/>
            <pc:sldMk cId="319008519" sldId="266"/>
            <ac:picMk id="10" creationId="{2B9ECA17-DED2-C797-8833-7D816DBC068E}"/>
          </ac:picMkLst>
        </pc:picChg>
        <pc:picChg chg="add mod">
          <ac:chgData name="書丞 林" userId="2c38851b500224d5" providerId="LiveId" clId="{4E7A659D-018E-4B58-91BE-7863D053A56D}" dt="2024-06-05T15:27:02.662" v="667" actId="1076"/>
          <ac:picMkLst>
            <pc:docMk/>
            <pc:sldMk cId="319008519" sldId="266"/>
            <ac:picMk id="10" creationId="{D3C1083E-D034-5595-9BF1-0A3B79A3949F}"/>
          </ac:picMkLst>
        </pc:picChg>
        <pc:picChg chg="del">
          <ac:chgData name="書丞 林" userId="2c38851b500224d5" providerId="LiveId" clId="{4E7A659D-018E-4B58-91BE-7863D053A56D}" dt="2024-06-05T15:01:26.266" v="186" actId="478"/>
          <ac:picMkLst>
            <pc:docMk/>
            <pc:sldMk cId="319008519" sldId="266"/>
            <ac:picMk id="11" creationId="{2BBFD76E-FD4E-E96C-AB84-842D8974FA2F}"/>
          </ac:picMkLst>
        </pc:picChg>
        <pc:picChg chg="add mod">
          <ac:chgData name="書丞 林" userId="2c38851b500224d5" providerId="LiveId" clId="{4E7A659D-018E-4B58-91BE-7863D053A56D}" dt="2024-06-05T15:27:02.662" v="667" actId="1076"/>
          <ac:picMkLst>
            <pc:docMk/>
            <pc:sldMk cId="319008519" sldId="266"/>
            <ac:picMk id="11" creationId="{B808B6C6-2A8C-E9D7-AB66-4E1753CB6DC9}"/>
          </ac:picMkLst>
        </pc:picChg>
        <pc:picChg chg="del">
          <ac:chgData name="書丞 林" userId="2c38851b500224d5" providerId="LiveId" clId="{4E7A659D-018E-4B58-91BE-7863D053A56D}" dt="2024-06-05T15:01:26.266" v="186" actId="478"/>
          <ac:picMkLst>
            <pc:docMk/>
            <pc:sldMk cId="319008519" sldId="266"/>
            <ac:picMk id="12" creationId="{E44583EE-D6CF-AB3B-7616-04A6D8E1F4C2}"/>
          </ac:picMkLst>
        </pc:picChg>
        <pc:picChg chg="add mod">
          <ac:chgData name="書丞 林" userId="2c38851b500224d5" providerId="LiveId" clId="{4E7A659D-018E-4B58-91BE-7863D053A56D}" dt="2024-06-05T15:27:02.662" v="667" actId="1076"/>
          <ac:picMkLst>
            <pc:docMk/>
            <pc:sldMk cId="319008519" sldId="266"/>
            <ac:picMk id="12" creationId="{F54A1649-89FC-F1F8-DF84-1CC34BE00B73}"/>
          </ac:picMkLst>
        </pc:picChg>
        <pc:picChg chg="add mod">
          <ac:chgData name="書丞 林" userId="2c38851b500224d5" providerId="LiveId" clId="{4E7A659D-018E-4B58-91BE-7863D053A56D}" dt="2024-06-05T15:27:02.662" v="667" actId="1076"/>
          <ac:picMkLst>
            <pc:docMk/>
            <pc:sldMk cId="319008519" sldId="266"/>
            <ac:picMk id="13" creationId="{B6517EF9-5E97-FBF5-E081-0412895ED018}"/>
          </ac:picMkLst>
        </pc:picChg>
        <pc:picChg chg="del">
          <ac:chgData name="書丞 林" userId="2c38851b500224d5" providerId="LiveId" clId="{4E7A659D-018E-4B58-91BE-7863D053A56D}" dt="2024-06-05T15:01:26.266" v="186" actId="478"/>
          <ac:picMkLst>
            <pc:docMk/>
            <pc:sldMk cId="319008519" sldId="266"/>
            <ac:picMk id="13" creationId="{D04F50E3-37E0-79DA-0F38-1EB8269E9F5F}"/>
          </ac:picMkLst>
        </pc:picChg>
        <pc:picChg chg="add mod ord">
          <ac:chgData name="書丞 林" userId="2c38851b500224d5" providerId="LiveId" clId="{4E7A659D-018E-4B58-91BE-7863D053A56D}" dt="2024-06-05T15:27:08.619" v="671" actId="167"/>
          <ac:picMkLst>
            <pc:docMk/>
            <pc:sldMk cId="319008519" sldId="266"/>
            <ac:picMk id="14" creationId="{05489CE0-E3D1-34CB-55D8-287CCCFB1872}"/>
          </ac:picMkLst>
        </pc:picChg>
        <pc:picChg chg="del">
          <ac:chgData name="書丞 林" userId="2c38851b500224d5" providerId="LiveId" clId="{4E7A659D-018E-4B58-91BE-7863D053A56D}" dt="2024-06-05T15:01:35.799" v="188" actId="478"/>
          <ac:picMkLst>
            <pc:docMk/>
            <pc:sldMk cId="319008519" sldId="266"/>
            <ac:picMk id="14" creationId="{36E08FB8-3083-C343-CF14-446C93936817}"/>
          </ac:picMkLst>
        </pc:picChg>
        <pc:picChg chg="add mod ord">
          <ac:chgData name="書丞 林" userId="2c38851b500224d5" providerId="LiveId" clId="{4E7A659D-018E-4B58-91BE-7863D053A56D}" dt="2024-06-05T15:27:08.619" v="671" actId="167"/>
          <ac:picMkLst>
            <pc:docMk/>
            <pc:sldMk cId="319008519" sldId="266"/>
            <ac:picMk id="15" creationId="{29AF1DDF-D460-4DC5-E945-6D6B7548C5A8}"/>
          </ac:picMkLst>
        </pc:picChg>
        <pc:picChg chg="del">
          <ac:chgData name="書丞 林" userId="2c38851b500224d5" providerId="LiveId" clId="{4E7A659D-018E-4B58-91BE-7863D053A56D}" dt="2024-06-05T15:01:35.799" v="188" actId="478"/>
          <ac:picMkLst>
            <pc:docMk/>
            <pc:sldMk cId="319008519" sldId="266"/>
            <ac:picMk id="15" creationId="{356F32FF-8806-5C61-E352-1F41068CF1BB}"/>
          </ac:picMkLst>
        </pc:picChg>
        <pc:picChg chg="del">
          <ac:chgData name="書丞 林" userId="2c38851b500224d5" providerId="LiveId" clId="{4E7A659D-018E-4B58-91BE-7863D053A56D}" dt="2024-06-05T15:01:35.799" v="188" actId="478"/>
          <ac:picMkLst>
            <pc:docMk/>
            <pc:sldMk cId="319008519" sldId="266"/>
            <ac:picMk id="16" creationId="{2A41B362-C269-5CD4-5DB2-6B0FC25271DA}"/>
          </ac:picMkLst>
        </pc:picChg>
        <pc:picChg chg="add mod ord">
          <ac:chgData name="書丞 林" userId="2c38851b500224d5" providerId="LiveId" clId="{4E7A659D-018E-4B58-91BE-7863D053A56D}" dt="2024-06-05T15:43:36.272" v="780" actId="1038"/>
          <ac:picMkLst>
            <pc:docMk/>
            <pc:sldMk cId="319008519" sldId="266"/>
            <ac:picMk id="16" creationId="{8B136071-8A40-B070-528F-D6262D5E999A}"/>
          </ac:picMkLst>
        </pc:picChg>
        <pc:picChg chg="add mod ord">
          <ac:chgData name="書丞 林" userId="2c38851b500224d5" providerId="LiveId" clId="{4E7A659D-018E-4B58-91BE-7863D053A56D}" dt="2024-06-05T15:43:34.385" v="779" actId="1038"/>
          <ac:picMkLst>
            <pc:docMk/>
            <pc:sldMk cId="319008519" sldId="266"/>
            <ac:picMk id="17" creationId="{CFF84667-9F39-0252-CAF2-3105FAF8D4B7}"/>
          </ac:picMkLst>
        </pc:picChg>
        <pc:picChg chg="del">
          <ac:chgData name="書丞 林" userId="2c38851b500224d5" providerId="LiveId" clId="{4E7A659D-018E-4B58-91BE-7863D053A56D}" dt="2024-06-05T15:01:35.799" v="188" actId="478"/>
          <ac:picMkLst>
            <pc:docMk/>
            <pc:sldMk cId="319008519" sldId="266"/>
            <ac:picMk id="17" creationId="{E2E40A2A-624A-32E0-318D-2CC4BF6BA08E}"/>
          </ac:picMkLst>
        </pc:picChg>
        <pc:picChg chg="add del mod">
          <ac:chgData name="書丞 林" userId="2c38851b500224d5" providerId="LiveId" clId="{4E7A659D-018E-4B58-91BE-7863D053A56D}" dt="2024-06-05T15:27:10.718" v="672" actId="478"/>
          <ac:picMkLst>
            <pc:docMk/>
            <pc:sldMk cId="319008519" sldId="266"/>
            <ac:picMk id="18" creationId="{E7433CCC-80C4-9BBA-75F1-5FA6E31B4A75}"/>
          </ac:picMkLst>
        </pc:picChg>
        <pc:picChg chg="add mod">
          <ac:chgData name="書丞 林" userId="2c38851b500224d5" providerId="LiveId" clId="{4E7A659D-018E-4B58-91BE-7863D053A56D}" dt="2024-06-05T15:27:20.306" v="674"/>
          <ac:picMkLst>
            <pc:docMk/>
            <pc:sldMk cId="319008519" sldId="266"/>
            <ac:picMk id="19" creationId="{4120BF43-34F3-72F1-A37E-57F6527CB28E}"/>
          </ac:picMkLst>
        </pc:picChg>
        <pc:picChg chg="add mod">
          <ac:chgData name="書丞 林" userId="2c38851b500224d5" providerId="LiveId" clId="{4E7A659D-018E-4B58-91BE-7863D053A56D}" dt="2024-06-05T15:27:20.306" v="674"/>
          <ac:picMkLst>
            <pc:docMk/>
            <pc:sldMk cId="319008519" sldId="266"/>
            <ac:picMk id="20" creationId="{F0BFABC5-134D-D15A-E43A-3980988B70DD}"/>
          </ac:picMkLst>
        </pc:picChg>
        <pc:picChg chg="add mod">
          <ac:chgData name="書丞 林" userId="2c38851b500224d5" providerId="LiveId" clId="{4E7A659D-018E-4B58-91BE-7863D053A56D}" dt="2024-06-05T15:27:20.306" v="674"/>
          <ac:picMkLst>
            <pc:docMk/>
            <pc:sldMk cId="319008519" sldId="266"/>
            <ac:picMk id="21" creationId="{C6ACD066-266F-5C9E-1FAF-CCBD3887F34F}"/>
          </ac:picMkLst>
        </pc:picChg>
        <pc:picChg chg="add mod">
          <ac:chgData name="書丞 林" userId="2c38851b500224d5" providerId="LiveId" clId="{4E7A659D-018E-4B58-91BE-7863D053A56D}" dt="2024-06-05T15:27:20.306" v="674"/>
          <ac:picMkLst>
            <pc:docMk/>
            <pc:sldMk cId="319008519" sldId="266"/>
            <ac:picMk id="22" creationId="{F532931F-9175-46B1-8BAB-7F16FE807EA5}"/>
          </ac:picMkLst>
        </pc:picChg>
      </pc:sldChg>
      <pc:sldChg chg="delSp modSp mod">
        <pc:chgData name="書丞 林" userId="2c38851b500224d5" providerId="LiveId" clId="{4E7A659D-018E-4B58-91BE-7863D053A56D}" dt="2024-06-05T15:28:36.446" v="687" actId="14826"/>
        <pc:sldMkLst>
          <pc:docMk/>
          <pc:sldMk cId="1288629223" sldId="267"/>
        </pc:sldMkLst>
        <pc:grpChg chg="del">
          <ac:chgData name="書丞 林" userId="2c38851b500224d5" providerId="LiveId" clId="{4E7A659D-018E-4B58-91BE-7863D053A56D}" dt="2024-06-05T15:27:32.076" v="675" actId="165"/>
          <ac:grpSpMkLst>
            <pc:docMk/>
            <pc:sldMk cId="1288629223" sldId="267"/>
            <ac:grpSpMk id="11" creationId="{562B06F2-E453-850E-3A2D-D5E4ADB07F56}"/>
          </ac:grpSpMkLst>
        </pc:grpChg>
        <pc:picChg chg="mod topLvl">
          <ac:chgData name="書丞 林" userId="2c38851b500224d5" providerId="LiveId" clId="{4E7A659D-018E-4B58-91BE-7863D053A56D}" dt="2024-06-05T15:27:54.523" v="680" actId="14826"/>
          <ac:picMkLst>
            <pc:docMk/>
            <pc:sldMk cId="1288629223" sldId="267"/>
            <ac:picMk id="2" creationId="{E1D562C2-A4DA-6852-0377-D42B3FA98DF5}"/>
          </ac:picMkLst>
        </pc:picChg>
        <pc:picChg chg="mod topLvl">
          <ac:chgData name="書丞 林" userId="2c38851b500224d5" providerId="LiveId" clId="{4E7A659D-018E-4B58-91BE-7863D053A56D}" dt="2024-06-05T15:27:58.419" v="681" actId="14826"/>
          <ac:picMkLst>
            <pc:docMk/>
            <pc:sldMk cId="1288629223" sldId="267"/>
            <ac:picMk id="4" creationId="{6D76E06E-068A-971D-AD2B-AD1027210733}"/>
          </ac:picMkLst>
        </pc:picChg>
        <pc:picChg chg="mod topLvl">
          <ac:chgData name="書丞 林" userId="2c38851b500224d5" providerId="LiveId" clId="{4E7A659D-018E-4B58-91BE-7863D053A56D}" dt="2024-06-05T15:27:50.601" v="679" actId="14826"/>
          <ac:picMkLst>
            <pc:docMk/>
            <pc:sldMk cId="1288629223" sldId="267"/>
            <ac:picMk id="6" creationId="{50DC0CF4-457B-7030-3988-61DDDC3329E7}"/>
          </ac:picMkLst>
        </pc:picChg>
        <pc:picChg chg="mod topLvl">
          <ac:chgData name="書丞 林" userId="2c38851b500224d5" providerId="LiveId" clId="{4E7A659D-018E-4B58-91BE-7863D053A56D}" dt="2024-06-05T15:28:16.384" v="684" actId="14826"/>
          <ac:picMkLst>
            <pc:docMk/>
            <pc:sldMk cId="1288629223" sldId="267"/>
            <ac:picMk id="8" creationId="{66D5C1CC-7A1A-754C-AE3B-7CE002FBE6DD}"/>
          </ac:picMkLst>
        </pc:picChg>
        <pc:picChg chg="mod topLvl">
          <ac:chgData name="書丞 林" userId="2c38851b500224d5" providerId="LiveId" clId="{4E7A659D-018E-4B58-91BE-7863D053A56D}" dt="2024-06-05T15:28:21.957" v="685" actId="14826"/>
          <ac:picMkLst>
            <pc:docMk/>
            <pc:sldMk cId="1288629223" sldId="267"/>
            <ac:picMk id="10" creationId="{EE105843-A982-A12C-3608-74DC66C0332A}"/>
          </ac:picMkLst>
        </pc:picChg>
        <pc:picChg chg="mod topLvl">
          <ac:chgData name="書丞 林" userId="2c38851b500224d5" providerId="LiveId" clId="{4E7A659D-018E-4B58-91BE-7863D053A56D}" dt="2024-06-05T15:28:29.342" v="686" actId="14826"/>
          <ac:picMkLst>
            <pc:docMk/>
            <pc:sldMk cId="1288629223" sldId="267"/>
            <ac:picMk id="12" creationId="{E81147B9-37BC-9F84-F569-F490565A71AC}"/>
          </ac:picMkLst>
        </pc:picChg>
        <pc:picChg chg="mod topLvl">
          <ac:chgData name="書丞 林" userId="2c38851b500224d5" providerId="LiveId" clId="{4E7A659D-018E-4B58-91BE-7863D053A56D}" dt="2024-06-05T15:27:43.172" v="677" actId="14826"/>
          <ac:picMkLst>
            <pc:docMk/>
            <pc:sldMk cId="1288629223" sldId="267"/>
            <ac:picMk id="14" creationId="{5061F6C8-AF62-1D06-BD04-46AA6D54EC3C}"/>
          </ac:picMkLst>
        </pc:picChg>
        <pc:picChg chg="mod topLvl">
          <ac:chgData name="書丞 林" userId="2c38851b500224d5" providerId="LiveId" clId="{4E7A659D-018E-4B58-91BE-7863D053A56D}" dt="2024-06-05T15:27:46.788" v="678" actId="14826"/>
          <ac:picMkLst>
            <pc:docMk/>
            <pc:sldMk cId="1288629223" sldId="267"/>
            <ac:picMk id="16" creationId="{0AC6F8CF-455E-ED24-DC1D-98162AA098E2}"/>
          </ac:picMkLst>
        </pc:picChg>
        <pc:picChg chg="mod topLvl">
          <ac:chgData name="書丞 林" userId="2c38851b500224d5" providerId="LiveId" clId="{4E7A659D-018E-4B58-91BE-7863D053A56D}" dt="2024-06-05T15:27:34.933" v="676" actId="14826"/>
          <ac:picMkLst>
            <pc:docMk/>
            <pc:sldMk cId="1288629223" sldId="267"/>
            <ac:picMk id="18" creationId="{5A5823B2-E5F4-B4B5-E1BF-F7C498797B84}"/>
          </ac:picMkLst>
        </pc:picChg>
        <pc:picChg chg="mod topLvl">
          <ac:chgData name="書丞 林" userId="2c38851b500224d5" providerId="LiveId" clId="{4E7A659D-018E-4B58-91BE-7863D053A56D}" dt="2024-06-05T15:28:36.446" v="687" actId="14826"/>
          <ac:picMkLst>
            <pc:docMk/>
            <pc:sldMk cId="1288629223" sldId="267"/>
            <ac:picMk id="20" creationId="{0B3EE438-508B-330E-F966-C927CBEA76DE}"/>
          </ac:picMkLst>
        </pc:picChg>
      </pc:sldChg>
      <pc:sldChg chg="addSp delSp modSp mod">
        <pc:chgData name="書丞 林" userId="2c38851b500224d5" providerId="LiveId" clId="{4E7A659D-018E-4B58-91BE-7863D053A56D}" dt="2024-06-05T15:29:04.010" v="702" actId="1035"/>
        <pc:sldMkLst>
          <pc:docMk/>
          <pc:sldMk cId="2250784078" sldId="268"/>
        </pc:sldMkLst>
        <pc:picChg chg="del">
          <ac:chgData name="書丞 林" userId="2c38851b500224d5" providerId="LiveId" clId="{4E7A659D-018E-4B58-91BE-7863D053A56D}" dt="2024-06-05T15:28:50.186" v="688" actId="478"/>
          <ac:picMkLst>
            <pc:docMk/>
            <pc:sldMk cId="2250784078" sldId="268"/>
            <ac:picMk id="4" creationId="{B969A926-C611-BC06-F641-3EFDD912C2BD}"/>
          </ac:picMkLst>
        </pc:picChg>
        <pc:picChg chg="add mod">
          <ac:chgData name="書丞 林" userId="2c38851b500224d5" providerId="LiveId" clId="{4E7A659D-018E-4B58-91BE-7863D053A56D}" dt="2024-06-05T15:29:04.010" v="702" actId="1035"/>
          <ac:picMkLst>
            <pc:docMk/>
            <pc:sldMk cId="2250784078" sldId="268"/>
            <ac:picMk id="5" creationId="{863AE80F-6EE5-C49C-686F-25FA14203972}"/>
          </ac:picMkLst>
        </pc:picChg>
        <pc:picChg chg="del">
          <ac:chgData name="書丞 林" userId="2c38851b500224d5" providerId="LiveId" clId="{4E7A659D-018E-4B58-91BE-7863D053A56D}" dt="2024-06-05T15:28:50.186" v="688" actId="478"/>
          <ac:picMkLst>
            <pc:docMk/>
            <pc:sldMk cId="2250784078" sldId="268"/>
            <ac:picMk id="6" creationId="{9BAB09A9-BB03-86C2-06C4-F5060487682D}"/>
          </ac:picMkLst>
        </pc:picChg>
        <pc:picChg chg="add mod">
          <ac:chgData name="書丞 林" userId="2c38851b500224d5" providerId="LiveId" clId="{4E7A659D-018E-4B58-91BE-7863D053A56D}" dt="2024-06-05T15:29:04.010" v="702" actId="1035"/>
          <ac:picMkLst>
            <pc:docMk/>
            <pc:sldMk cId="2250784078" sldId="268"/>
            <ac:picMk id="7" creationId="{9D0325C7-B1AE-8A9B-E978-BA4FF6CC42E4}"/>
          </ac:picMkLst>
        </pc:picChg>
        <pc:picChg chg="add mod">
          <ac:chgData name="書丞 林" userId="2c38851b500224d5" providerId="LiveId" clId="{4E7A659D-018E-4B58-91BE-7863D053A56D}" dt="2024-06-05T15:29:02.374" v="698" actId="571"/>
          <ac:picMkLst>
            <pc:docMk/>
            <pc:sldMk cId="2250784078" sldId="268"/>
            <ac:picMk id="8" creationId="{E6FA52D6-CBF1-FBCF-E8B0-AEF2275FCB19}"/>
          </ac:picMkLst>
        </pc:picChg>
        <pc:picChg chg="add mod">
          <ac:chgData name="書丞 林" userId="2c38851b500224d5" providerId="LiveId" clId="{4E7A659D-018E-4B58-91BE-7863D053A56D}" dt="2024-06-05T15:29:02.374" v="698" actId="571"/>
          <ac:picMkLst>
            <pc:docMk/>
            <pc:sldMk cId="2250784078" sldId="268"/>
            <ac:picMk id="9" creationId="{35C38866-3688-0E07-922D-2A94CFCE26AA}"/>
          </ac:picMkLst>
        </pc:picChg>
      </pc:sldChg>
      <pc:sldChg chg="addSp delSp modSp mod">
        <pc:chgData name="書丞 林" userId="2c38851b500224d5" providerId="LiveId" clId="{4E7A659D-018E-4B58-91BE-7863D053A56D}" dt="2024-06-05T15:29:47.504" v="718" actId="1076"/>
        <pc:sldMkLst>
          <pc:docMk/>
          <pc:sldMk cId="2137857451" sldId="269"/>
        </pc:sldMkLst>
        <pc:picChg chg="add mod modCrop">
          <ac:chgData name="書丞 林" userId="2c38851b500224d5" providerId="LiveId" clId="{4E7A659D-018E-4B58-91BE-7863D053A56D}" dt="2024-06-05T15:29:47.504" v="718" actId="1076"/>
          <ac:picMkLst>
            <pc:docMk/>
            <pc:sldMk cId="2137857451" sldId="269"/>
            <ac:picMk id="4" creationId="{4E383707-7084-38BC-3A94-600C94B52119}"/>
          </ac:picMkLst>
        </pc:picChg>
        <pc:picChg chg="del">
          <ac:chgData name="書丞 林" userId="2c38851b500224d5" providerId="LiveId" clId="{4E7A659D-018E-4B58-91BE-7863D053A56D}" dt="2024-06-05T15:29:09.081" v="703" actId="478"/>
          <ac:picMkLst>
            <pc:docMk/>
            <pc:sldMk cId="2137857451" sldId="269"/>
            <ac:picMk id="5" creationId="{CC25FF72-E651-6995-128C-5FCC24FD3BF6}"/>
          </ac:picMkLst>
        </pc:picChg>
        <pc:picChg chg="add mod modCrop">
          <ac:chgData name="書丞 林" userId="2c38851b500224d5" providerId="LiveId" clId="{4E7A659D-018E-4B58-91BE-7863D053A56D}" dt="2024-06-05T15:29:47.504" v="718" actId="1076"/>
          <ac:picMkLst>
            <pc:docMk/>
            <pc:sldMk cId="2137857451" sldId="269"/>
            <ac:picMk id="6" creationId="{2A127364-0A29-4325-C234-689C0C9D69D0}"/>
          </ac:picMkLst>
        </pc:picChg>
        <pc:picChg chg="del">
          <ac:chgData name="書丞 林" userId="2c38851b500224d5" providerId="LiveId" clId="{4E7A659D-018E-4B58-91BE-7863D053A56D}" dt="2024-06-05T15:29:09.292" v="704" actId="478"/>
          <ac:picMkLst>
            <pc:docMk/>
            <pc:sldMk cId="2137857451" sldId="269"/>
            <ac:picMk id="8" creationId="{E49665D2-8003-EAC7-D92E-E2D61D492C5F}"/>
          </ac:picMkLst>
        </pc:picChg>
      </pc:sldChg>
      <pc:sldChg chg="addSp delSp modSp mod">
        <pc:chgData name="書丞 林" userId="2c38851b500224d5" providerId="LiveId" clId="{4E7A659D-018E-4B58-91BE-7863D053A56D}" dt="2024-06-05T15:31:18.056" v="734" actId="1076"/>
        <pc:sldMkLst>
          <pc:docMk/>
          <pc:sldMk cId="1846588701" sldId="270"/>
        </pc:sldMkLst>
        <pc:spChg chg="mod">
          <ac:chgData name="書丞 林" userId="2c38851b500224d5" providerId="LiveId" clId="{4E7A659D-018E-4B58-91BE-7863D053A56D}" dt="2024-06-05T15:31:12.378" v="733" actId="207"/>
          <ac:spMkLst>
            <pc:docMk/>
            <pc:sldMk cId="1846588701" sldId="270"/>
            <ac:spMk id="5" creationId="{2EA3ED75-40D4-7350-714F-58AD1BE9BB95}"/>
          </ac:spMkLst>
        </pc:spChg>
        <pc:spChg chg="del mod topLvl">
          <ac:chgData name="書丞 林" userId="2c38851b500224d5" providerId="LiveId" clId="{4E7A659D-018E-4B58-91BE-7863D053A56D}" dt="2024-06-05T15:30:16.214" v="722" actId="478"/>
          <ac:spMkLst>
            <pc:docMk/>
            <pc:sldMk cId="1846588701" sldId="270"/>
            <ac:spMk id="8" creationId="{B62BE11F-B928-8A8F-D360-170CE1A533FC}"/>
          </ac:spMkLst>
        </pc:spChg>
        <pc:spChg chg="del mod topLvl">
          <ac:chgData name="書丞 林" userId="2c38851b500224d5" providerId="LiveId" clId="{4E7A659D-018E-4B58-91BE-7863D053A56D}" dt="2024-06-05T15:30:19.180" v="724" actId="478"/>
          <ac:spMkLst>
            <pc:docMk/>
            <pc:sldMk cId="1846588701" sldId="270"/>
            <ac:spMk id="11" creationId="{4A7C5D6A-27ED-AFE3-807B-CA53085D9728}"/>
          </ac:spMkLst>
        </pc:spChg>
        <pc:grpChg chg="add del mod">
          <ac:chgData name="書丞 林" userId="2c38851b500224d5" providerId="LiveId" clId="{4E7A659D-018E-4B58-91BE-7863D053A56D}" dt="2024-06-05T15:30:14.766" v="721" actId="478"/>
          <ac:grpSpMkLst>
            <pc:docMk/>
            <pc:sldMk cId="1846588701" sldId="270"/>
            <ac:grpSpMk id="7" creationId="{360A1DAD-40D3-5561-3E4F-7C30E199CB46}"/>
          </ac:grpSpMkLst>
        </pc:grpChg>
        <pc:grpChg chg="add del mod">
          <ac:chgData name="書丞 林" userId="2c38851b500224d5" providerId="LiveId" clId="{4E7A659D-018E-4B58-91BE-7863D053A56D}" dt="2024-06-05T15:30:19.180" v="724" actId="478"/>
          <ac:grpSpMkLst>
            <pc:docMk/>
            <pc:sldMk cId="1846588701" sldId="270"/>
            <ac:grpSpMk id="10" creationId="{330492C4-47E0-D956-53D7-92D11EEB94FB}"/>
          </ac:grpSpMkLst>
        </pc:grpChg>
        <pc:picChg chg="del">
          <ac:chgData name="書丞 林" userId="2c38851b500224d5" providerId="LiveId" clId="{4E7A659D-018E-4B58-91BE-7863D053A56D}" dt="2024-06-05T15:29:58.843" v="719" actId="478"/>
          <ac:picMkLst>
            <pc:docMk/>
            <pc:sldMk cId="1846588701" sldId="270"/>
            <ac:picMk id="4" creationId="{00908CA4-D38E-73AE-8C3A-9097B489D808}"/>
          </ac:picMkLst>
        </pc:picChg>
        <pc:picChg chg="del mod topLvl">
          <ac:chgData name="書丞 林" userId="2c38851b500224d5" providerId="LiveId" clId="{4E7A659D-018E-4B58-91BE-7863D053A56D}" dt="2024-06-05T15:30:14.766" v="721" actId="478"/>
          <ac:picMkLst>
            <pc:docMk/>
            <pc:sldMk cId="1846588701" sldId="270"/>
            <ac:picMk id="9" creationId="{E70172CA-4F9E-63F2-B3F7-8087F2F40E9A}"/>
          </ac:picMkLst>
        </pc:picChg>
        <pc:picChg chg="mod ord topLvl">
          <ac:chgData name="書丞 林" userId="2c38851b500224d5" providerId="LiveId" clId="{4E7A659D-018E-4B58-91BE-7863D053A56D}" dt="2024-06-05T15:31:18.056" v="734" actId="1076"/>
          <ac:picMkLst>
            <pc:docMk/>
            <pc:sldMk cId="1846588701" sldId="270"/>
            <ac:picMk id="12" creationId="{FE89EAD7-9B10-F6AD-C8E8-530BFDC319C0}"/>
          </ac:picMkLst>
        </pc:picChg>
      </pc:sldChg>
      <pc:sldChg chg="addSp delSp modSp mod">
        <pc:chgData name="書丞 林" userId="2c38851b500224d5" providerId="LiveId" clId="{4E7A659D-018E-4B58-91BE-7863D053A56D}" dt="2024-06-05T15:31:40.044" v="742" actId="1076"/>
        <pc:sldMkLst>
          <pc:docMk/>
          <pc:sldMk cId="544730628" sldId="271"/>
        </pc:sldMkLst>
        <pc:spChg chg="mod">
          <ac:chgData name="書丞 林" userId="2c38851b500224d5" providerId="LiveId" clId="{4E7A659D-018E-4B58-91BE-7863D053A56D}" dt="2024-06-05T15:31:40.044" v="742" actId="1076"/>
          <ac:spMkLst>
            <pc:docMk/>
            <pc:sldMk cId="544730628" sldId="271"/>
            <ac:spMk id="5" creationId="{2EA3ED75-40D4-7350-714F-58AD1BE9BB95}"/>
          </ac:spMkLst>
        </pc:spChg>
        <pc:spChg chg="del mod topLvl">
          <ac:chgData name="書丞 林" userId="2c38851b500224d5" providerId="LiveId" clId="{4E7A659D-018E-4B58-91BE-7863D053A56D}" dt="2024-06-05T15:31:26.877" v="737" actId="478"/>
          <ac:spMkLst>
            <pc:docMk/>
            <pc:sldMk cId="544730628" sldId="271"/>
            <ac:spMk id="8" creationId="{3ABDF439-0B45-B0C1-2A18-900CB727A043}"/>
          </ac:spMkLst>
        </pc:spChg>
        <pc:grpChg chg="add del mod">
          <ac:chgData name="書丞 林" userId="2c38851b500224d5" providerId="LiveId" clId="{4E7A659D-018E-4B58-91BE-7863D053A56D}" dt="2024-06-05T15:31:26.877" v="737" actId="478"/>
          <ac:grpSpMkLst>
            <pc:docMk/>
            <pc:sldMk cId="544730628" sldId="271"/>
            <ac:grpSpMk id="7" creationId="{85FB7375-51FE-77FE-2090-F79523253236}"/>
          </ac:grpSpMkLst>
        </pc:grpChg>
        <pc:picChg chg="del">
          <ac:chgData name="書丞 林" userId="2c38851b500224d5" providerId="LiveId" clId="{4E7A659D-018E-4B58-91BE-7863D053A56D}" dt="2024-06-05T15:31:21.248" v="735" actId="478"/>
          <ac:picMkLst>
            <pc:docMk/>
            <pc:sldMk cId="544730628" sldId="271"/>
            <ac:picMk id="6" creationId="{29E8B2B4-A2C0-3498-EAC4-A0DCA1E922B2}"/>
          </ac:picMkLst>
        </pc:picChg>
        <pc:picChg chg="mod topLvl">
          <ac:chgData name="書丞 林" userId="2c38851b500224d5" providerId="LiveId" clId="{4E7A659D-018E-4B58-91BE-7863D053A56D}" dt="2024-06-05T15:31:30.607" v="739" actId="1076"/>
          <ac:picMkLst>
            <pc:docMk/>
            <pc:sldMk cId="544730628" sldId="271"/>
            <ac:picMk id="9" creationId="{09034DEF-ACE0-7F77-477F-6F395DF2FFFC}"/>
          </ac:picMkLst>
        </pc:picChg>
      </pc:sldChg>
      <pc:sldChg chg="addSp delSp modSp mod">
        <pc:chgData name="書丞 林" userId="2c38851b500224d5" providerId="LiveId" clId="{4E7A659D-018E-4B58-91BE-7863D053A56D}" dt="2024-06-05T15:32:11.211" v="751" actId="1076"/>
        <pc:sldMkLst>
          <pc:docMk/>
          <pc:sldMk cId="592555532" sldId="272"/>
        </pc:sldMkLst>
        <pc:spChg chg="mod">
          <ac:chgData name="書丞 林" userId="2c38851b500224d5" providerId="LiveId" clId="{4E7A659D-018E-4B58-91BE-7863D053A56D}" dt="2024-06-05T15:32:06.501" v="750" actId="14100"/>
          <ac:spMkLst>
            <pc:docMk/>
            <pc:sldMk cId="592555532" sldId="272"/>
            <ac:spMk id="5" creationId="{2EA3ED75-40D4-7350-714F-58AD1BE9BB95}"/>
          </ac:spMkLst>
        </pc:spChg>
        <pc:spChg chg="del mod topLvl">
          <ac:chgData name="書丞 林" userId="2c38851b500224d5" providerId="LiveId" clId="{4E7A659D-018E-4B58-91BE-7863D053A56D}" dt="2024-06-05T15:31:48.117" v="745" actId="478"/>
          <ac:spMkLst>
            <pc:docMk/>
            <pc:sldMk cId="592555532" sldId="272"/>
            <ac:spMk id="8" creationId="{B5AFB23A-980E-0B8A-C634-D628C929A172}"/>
          </ac:spMkLst>
        </pc:spChg>
        <pc:grpChg chg="add del mod">
          <ac:chgData name="書丞 林" userId="2c38851b500224d5" providerId="LiveId" clId="{4E7A659D-018E-4B58-91BE-7863D053A56D}" dt="2024-06-05T15:31:48.117" v="745" actId="478"/>
          <ac:grpSpMkLst>
            <pc:docMk/>
            <pc:sldMk cId="592555532" sldId="272"/>
            <ac:grpSpMk id="7" creationId="{733199A5-5B18-1C91-E300-A9794D297C86}"/>
          </ac:grpSpMkLst>
        </pc:grpChg>
        <pc:picChg chg="del">
          <ac:chgData name="書丞 林" userId="2c38851b500224d5" providerId="LiveId" clId="{4E7A659D-018E-4B58-91BE-7863D053A56D}" dt="2024-06-05T15:31:42.707" v="743" actId="478"/>
          <ac:picMkLst>
            <pc:docMk/>
            <pc:sldMk cId="592555532" sldId="272"/>
            <ac:picMk id="4" creationId="{37EF5BDC-54F6-85CF-AA31-E1E40FC1B048}"/>
          </ac:picMkLst>
        </pc:picChg>
        <pc:picChg chg="mod ord topLvl">
          <ac:chgData name="書丞 林" userId="2c38851b500224d5" providerId="LiveId" clId="{4E7A659D-018E-4B58-91BE-7863D053A56D}" dt="2024-06-05T15:32:11.211" v="751" actId="1076"/>
          <ac:picMkLst>
            <pc:docMk/>
            <pc:sldMk cId="592555532" sldId="272"/>
            <ac:picMk id="9" creationId="{06B2E351-206B-A67D-A5B9-46FAAEB70B8A}"/>
          </ac:picMkLst>
        </pc:picChg>
      </pc:sldChg>
      <pc:sldChg chg="modSp mod">
        <pc:chgData name="書丞 林" userId="2c38851b500224d5" providerId="LiveId" clId="{4E7A659D-018E-4B58-91BE-7863D053A56D}" dt="2024-06-05T15:12:27.450" v="474" actId="20577"/>
        <pc:sldMkLst>
          <pc:docMk/>
          <pc:sldMk cId="355036620" sldId="629"/>
        </pc:sldMkLst>
        <pc:spChg chg="mod">
          <ac:chgData name="書丞 林" userId="2c38851b500224d5" providerId="LiveId" clId="{4E7A659D-018E-4B58-91BE-7863D053A56D}" dt="2024-06-05T15:12:27.450" v="474" actId="20577"/>
          <ac:spMkLst>
            <pc:docMk/>
            <pc:sldMk cId="355036620" sldId="629"/>
            <ac:spMk id="35841" creationId="{00000000-0000-0000-0000-000000000000}"/>
          </ac:spMkLst>
        </pc:spChg>
      </pc:sldChg>
      <pc:sldChg chg="addSp delSp modSp add mod">
        <pc:chgData name="書丞 林" userId="2c38851b500224d5" providerId="LiveId" clId="{4E7A659D-018E-4B58-91BE-7863D053A56D}" dt="2024-06-05T15:34:17.442" v="772" actId="1076"/>
        <pc:sldMkLst>
          <pc:docMk/>
          <pc:sldMk cId="3064745767" sldId="630"/>
        </pc:sldMkLst>
        <pc:spChg chg="add mod">
          <ac:chgData name="書丞 林" userId="2c38851b500224d5" providerId="LiveId" clId="{4E7A659D-018E-4B58-91BE-7863D053A56D}" dt="2024-06-05T15:18:00.352" v="541"/>
          <ac:spMkLst>
            <pc:docMk/>
            <pc:sldMk cId="3064745767" sldId="630"/>
            <ac:spMk id="7" creationId="{445CA28B-AAE8-68CE-2721-FEA0E000B9BD}"/>
          </ac:spMkLst>
        </pc:spChg>
        <pc:spChg chg="add mod">
          <ac:chgData name="書丞 林" userId="2c38851b500224d5" providerId="LiveId" clId="{4E7A659D-018E-4B58-91BE-7863D053A56D}" dt="2024-06-05T15:18:00.352" v="541"/>
          <ac:spMkLst>
            <pc:docMk/>
            <pc:sldMk cId="3064745767" sldId="630"/>
            <ac:spMk id="8" creationId="{AA2D21E7-E522-18EB-A06A-C034B2AF65EB}"/>
          </ac:spMkLst>
        </pc:spChg>
        <pc:spChg chg="add del mod">
          <ac:chgData name="書丞 林" userId="2c38851b500224d5" providerId="LiveId" clId="{4E7A659D-018E-4B58-91BE-7863D053A56D}" dt="2024-06-05T15:18:32.785" v="549" actId="478"/>
          <ac:spMkLst>
            <pc:docMk/>
            <pc:sldMk cId="3064745767" sldId="630"/>
            <ac:spMk id="9" creationId="{CC44AED0-2B93-13A0-9DF5-8AAC11E6A903}"/>
          </ac:spMkLst>
        </pc:spChg>
        <pc:spChg chg="add del mod">
          <ac:chgData name="書丞 林" userId="2c38851b500224d5" providerId="LiveId" clId="{4E7A659D-018E-4B58-91BE-7863D053A56D}" dt="2024-06-05T15:18:32.785" v="549" actId="478"/>
          <ac:spMkLst>
            <pc:docMk/>
            <pc:sldMk cId="3064745767" sldId="630"/>
            <ac:spMk id="10" creationId="{8381F2A9-5BD3-AC9D-F2A6-713FA8307826}"/>
          </ac:spMkLst>
        </pc:spChg>
        <pc:spChg chg="add mod">
          <ac:chgData name="書丞 林" userId="2c38851b500224d5" providerId="LiveId" clId="{4E7A659D-018E-4B58-91BE-7863D053A56D}" dt="2024-06-05T15:18:07.650" v="543"/>
          <ac:spMkLst>
            <pc:docMk/>
            <pc:sldMk cId="3064745767" sldId="630"/>
            <ac:spMk id="11" creationId="{9B9DB8FF-7290-4A0B-89E7-6D1A28585186}"/>
          </ac:spMkLst>
        </pc:spChg>
        <pc:spChg chg="add mod">
          <ac:chgData name="書丞 林" userId="2c38851b500224d5" providerId="LiveId" clId="{4E7A659D-018E-4B58-91BE-7863D053A56D}" dt="2024-06-05T15:18:10.082" v="544"/>
          <ac:spMkLst>
            <pc:docMk/>
            <pc:sldMk cId="3064745767" sldId="630"/>
            <ac:spMk id="15" creationId="{E29BCB23-AE55-CDF2-7742-8D35AAF2F9B0}"/>
          </ac:spMkLst>
        </pc:spChg>
        <pc:spChg chg="add mod">
          <ac:chgData name="書丞 林" userId="2c38851b500224d5" providerId="LiveId" clId="{4E7A659D-018E-4B58-91BE-7863D053A56D}" dt="2024-06-05T15:20:21.511" v="615" actId="1076"/>
          <ac:spMkLst>
            <pc:docMk/>
            <pc:sldMk cId="3064745767" sldId="630"/>
            <ac:spMk id="19" creationId="{215D0FA1-5CAB-7D40-0567-6CCDE5940CEA}"/>
          </ac:spMkLst>
        </pc:spChg>
        <pc:spChg chg="add mod">
          <ac:chgData name="書丞 林" userId="2c38851b500224d5" providerId="LiveId" clId="{4E7A659D-018E-4B58-91BE-7863D053A56D}" dt="2024-06-05T15:19:12.179" v="606" actId="1076"/>
          <ac:spMkLst>
            <pc:docMk/>
            <pc:sldMk cId="3064745767" sldId="630"/>
            <ac:spMk id="21" creationId="{BB769D30-463C-5EBF-4C58-ADC460D03071}"/>
          </ac:spMkLst>
        </pc:spChg>
        <pc:spChg chg="add mod">
          <ac:chgData name="書丞 林" userId="2c38851b500224d5" providerId="LiveId" clId="{4E7A659D-018E-4B58-91BE-7863D053A56D}" dt="2024-06-05T15:34:11.239" v="770" actId="12788"/>
          <ac:spMkLst>
            <pc:docMk/>
            <pc:sldMk cId="3064745767" sldId="630"/>
            <ac:spMk id="22" creationId="{3B5FD779-6C80-38B6-074D-49334E07C507}"/>
          </ac:spMkLst>
        </pc:spChg>
        <pc:spChg chg="del mod">
          <ac:chgData name="書丞 林" userId="2c38851b500224d5" providerId="LiveId" clId="{4E7A659D-018E-4B58-91BE-7863D053A56D}" dt="2024-06-05T15:34:13.775" v="771" actId="478"/>
          <ac:spMkLst>
            <pc:docMk/>
            <pc:sldMk cId="3064745767" sldId="630"/>
            <ac:spMk id="23" creationId="{59DCE592-3B46-3986-4A5E-8B9CB251F0FF}"/>
          </ac:spMkLst>
        </pc:spChg>
        <pc:spChg chg="del mod">
          <ac:chgData name="書丞 林" userId="2c38851b500224d5" providerId="LiveId" clId="{4E7A659D-018E-4B58-91BE-7863D053A56D}" dt="2024-06-05T15:17:45.754" v="537" actId="478"/>
          <ac:spMkLst>
            <pc:docMk/>
            <pc:sldMk cId="3064745767" sldId="630"/>
            <ac:spMk id="24" creationId="{A507CA4A-49A3-CB7A-348B-3B90329AD0EF}"/>
          </ac:spMkLst>
        </pc:spChg>
        <pc:picChg chg="add mod ord">
          <ac:chgData name="書丞 林" userId="2c38851b500224d5" providerId="LiveId" clId="{4E7A659D-018E-4B58-91BE-7863D053A56D}" dt="2024-06-05T15:34:17.442" v="772" actId="1076"/>
          <ac:picMkLst>
            <pc:docMk/>
            <pc:sldMk cId="3064745767" sldId="630"/>
            <ac:picMk id="3" creationId="{7581D61E-E3A7-EA3C-2EDE-9E29E5B87D8F}"/>
          </ac:picMkLst>
        </pc:picChg>
        <pc:picChg chg="add del mod">
          <ac:chgData name="書丞 林" userId="2c38851b500224d5" providerId="LiveId" clId="{4E7A659D-018E-4B58-91BE-7863D053A56D}" dt="2024-06-05T15:18:32.785" v="549" actId="478"/>
          <ac:picMkLst>
            <pc:docMk/>
            <pc:sldMk cId="3064745767" sldId="630"/>
            <ac:picMk id="4" creationId="{B19FDD20-CE56-E907-8C55-94EA67BF6EA1}"/>
          </ac:picMkLst>
        </pc:picChg>
        <pc:picChg chg="add del mod">
          <ac:chgData name="書丞 林" userId="2c38851b500224d5" providerId="LiveId" clId="{4E7A659D-018E-4B58-91BE-7863D053A56D}" dt="2024-06-05T15:18:32.785" v="549" actId="478"/>
          <ac:picMkLst>
            <pc:docMk/>
            <pc:sldMk cId="3064745767" sldId="630"/>
            <ac:picMk id="5" creationId="{2C8170C4-E004-00E0-BE71-132226C8E63C}"/>
          </ac:picMkLst>
        </pc:picChg>
        <pc:picChg chg="del">
          <ac:chgData name="書丞 林" userId="2c38851b500224d5" providerId="LiveId" clId="{4E7A659D-018E-4B58-91BE-7863D053A56D}" dt="2024-06-05T15:17:49.327" v="539" actId="478"/>
          <ac:picMkLst>
            <pc:docMk/>
            <pc:sldMk cId="3064745767" sldId="630"/>
            <ac:picMk id="6" creationId="{78DE0024-8F8D-F7F2-C01B-ECB1FF685A12}"/>
          </ac:picMkLst>
        </pc:picChg>
        <pc:picChg chg="del">
          <ac:chgData name="書丞 林" userId="2c38851b500224d5" providerId="LiveId" clId="{4E7A659D-018E-4B58-91BE-7863D053A56D}" dt="2024-06-05T15:17:47.928" v="538" actId="478"/>
          <ac:picMkLst>
            <pc:docMk/>
            <pc:sldMk cId="3064745767" sldId="630"/>
            <ac:picMk id="12" creationId="{E81147B9-37BC-9F84-F569-F490565A71AC}"/>
          </ac:picMkLst>
        </pc:picChg>
        <pc:picChg chg="del">
          <ac:chgData name="書丞 林" userId="2c38851b500224d5" providerId="LiveId" clId="{4E7A659D-018E-4B58-91BE-7863D053A56D}" dt="2024-06-05T15:17:49.327" v="539" actId="478"/>
          <ac:picMkLst>
            <pc:docMk/>
            <pc:sldMk cId="3064745767" sldId="630"/>
            <ac:picMk id="13" creationId="{C3EE0237-BB33-1910-E46D-434DC5EF1A77}"/>
          </ac:picMkLst>
        </pc:picChg>
        <pc:picChg chg="del">
          <ac:chgData name="書丞 林" userId="2c38851b500224d5" providerId="LiveId" clId="{4E7A659D-018E-4B58-91BE-7863D053A56D}" dt="2024-06-05T15:17:47.928" v="538" actId="478"/>
          <ac:picMkLst>
            <pc:docMk/>
            <pc:sldMk cId="3064745767" sldId="630"/>
            <ac:picMk id="14" creationId="{5061F6C8-AF62-1D06-BD04-46AA6D54EC3C}"/>
          </ac:picMkLst>
        </pc:picChg>
        <pc:picChg chg="del">
          <ac:chgData name="書丞 林" userId="2c38851b500224d5" providerId="LiveId" clId="{4E7A659D-018E-4B58-91BE-7863D053A56D}" dt="2024-06-05T15:17:47.928" v="538" actId="478"/>
          <ac:picMkLst>
            <pc:docMk/>
            <pc:sldMk cId="3064745767" sldId="630"/>
            <ac:picMk id="16" creationId="{0AC6F8CF-455E-ED24-DC1D-98162AA098E2}"/>
          </ac:picMkLst>
        </pc:picChg>
        <pc:picChg chg="del">
          <ac:chgData name="書丞 林" userId="2c38851b500224d5" providerId="LiveId" clId="{4E7A659D-018E-4B58-91BE-7863D053A56D}" dt="2024-06-05T15:17:49.327" v="539" actId="478"/>
          <ac:picMkLst>
            <pc:docMk/>
            <pc:sldMk cId="3064745767" sldId="630"/>
            <ac:picMk id="17" creationId="{BA88249F-1F99-DB65-1B58-90118312929C}"/>
          </ac:picMkLst>
        </pc:picChg>
        <pc:picChg chg="del">
          <ac:chgData name="書丞 林" userId="2c38851b500224d5" providerId="LiveId" clId="{4E7A659D-018E-4B58-91BE-7863D053A56D}" dt="2024-06-05T15:17:47.928" v="538" actId="478"/>
          <ac:picMkLst>
            <pc:docMk/>
            <pc:sldMk cId="3064745767" sldId="630"/>
            <ac:picMk id="18" creationId="{5A5823B2-E5F4-B4B5-E1BF-F7C498797B84}"/>
          </ac:picMkLst>
        </pc:picChg>
        <pc:picChg chg="del">
          <ac:chgData name="書丞 林" userId="2c38851b500224d5" providerId="LiveId" clId="{4E7A659D-018E-4B58-91BE-7863D053A56D}" dt="2024-06-05T15:17:47.928" v="538" actId="478"/>
          <ac:picMkLst>
            <pc:docMk/>
            <pc:sldMk cId="3064745767" sldId="630"/>
            <ac:picMk id="20" creationId="{0B3EE438-508B-330E-F966-C927CBEA76DE}"/>
          </ac:picMkLst>
        </pc:picChg>
        <pc:picChg chg="del">
          <ac:chgData name="書丞 林" userId="2c38851b500224d5" providerId="LiveId" clId="{4E7A659D-018E-4B58-91BE-7863D053A56D}" dt="2024-06-05T15:17:49.327" v="539" actId="478"/>
          <ac:picMkLst>
            <pc:docMk/>
            <pc:sldMk cId="3064745767" sldId="630"/>
            <ac:picMk id="25" creationId="{8AAF9FDE-774B-CB8B-798B-956B23FA8C2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7B9829BF-E584-58FE-8BA1-FBACC39369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0086A54-55DA-B5DA-E465-3825AE0FDC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A081B8-3C36-40B2-9F13-3BF34EE0A346}" type="datetimeFigureOut">
              <a:rPr lang="zh-TW" altLang="en-US" smtClean="0"/>
              <a:t>2024/6/10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35B8EED-6097-A8D3-7B1A-9299B635CB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669E13D-7B98-11F1-4CE0-CDE23958375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182AC-9711-41AC-B7AC-E95F7684B56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74499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9BD87-93A7-49E4-A27C-F514E770DD3D}" type="datetimeFigureOut">
              <a:rPr lang="zh-TW" altLang="en-US" smtClean="0"/>
              <a:t>2024/6/10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F5405-C8CE-4048-BC90-44C132574E8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13925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 Rounded MT Bold" pitchFamily="34" charset="0"/>
                <a:ea typeface="標楷體" pitchFamily="65" charset="-12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 Rounded MT Bold" pitchFamily="34" charset="0"/>
                <a:ea typeface="標楷體" pitchFamily="65" charset="-12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 Rounded MT Bold" pitchFamily="34" charset="0"/>
                <a:ea typeface="標楷體" pitchFamily="65" charset="-12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 Rounded MT Bold" pitchFamily="34" charset="0"/>
                <a:ea typeface="標楷體" pitchFamily="65" charset="-12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 Rounded MT Bold" pitchFamily="34" charset="0"/>
                <a:ea typeface="標楷體" pitchFamily="65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 Rounded MT Bold" pitchFamily="34" charset="0"/>
                <a:ea typeface="標楷體" pitchFamily="65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 Rounded MT Bold" pitchFamily="34" charset="0"/>
                <a:ea typeface="標楷體" pitchFamily="65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 Rounded MT Bold" pitchFamily="34" charset="0"/>
                <a:ea typeface="標楷體" pitchFamily="65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 Rounded MT Bold" pitchFamily="34" charset="0"/>
                <a:ea typeface="標楷體" pitchFamily="65" charset="-120"/>
              </a:defRPr>
            </a:lvl9pPr>
          </a:lstStyle>
          <a:p>
            <a:fld id="{CC7F7CC1-5A2E-405A-AEB9-9F49E17B085E}" type="slidenum">
              <a:rPr lang="en-US" altLang="zh-TW" sz="1200">
                <a:latin typeface="Arial" pitchFamily="34" charset="0"/>
                <a:ea typeface="新細明體" pitchFamily="18" charset="-120"/>
              </a:rPr>
              <a:pPr/>
              <a:t>6</a:t>
            </a:fld>
            <a:endParaRPr lang="en-US" altLang="zh-TW" sz="1200"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zh-TW" altLang="en-US" b="1" i="0" dirty="0">
                <a:solidFill>
                  <a:srgbClr val="3366FF"/>
                </a:solidFill>
                <a:cs typeface="Arial" pitchFamily="34" charset="0"/>
              </a:rPr>
              <a:t>因此根據前面的</a:t>
            </a:r>
            <a:r>
              <a:rPr lang="en-US" altLang="zh-TW" b="1" i="0" dirty="0" err="1">
                <a:solidFill>
                  <a:srgbClr val="3366FF"/>
                </a:solidFill>
                <a:cs typeface="Arial" pitchFamily="34" charset="0"/>
              </a:rPr>
              <a:t>tx</a:t>
            </a:r>
            <a:r>
              <a:rPr lang="en-US" altLang="zh-TW" b="1" i="0" dirty="0">
                <a:solidFill>
                  <a:srgbClr val="3366FF"/>
                </a:solidFill>
                <a:cs typeface="Arial" pitchFamily="34" charset="0"/>
              </a:rPr>
              <a:t>. goal, </a:t>
            </a:r>
            <a:r>
              <a:rPr lang="zh-TW" altLang="en-US" b="1" i="0" dirty="0">
                <a:solidFill>
                  <a:srgbClr val="3366FF"/>
                </a:solidFill>
                <a:cs typeface="Arial" pitchFamily="34" charset="0"/>
              </a:rPr>
              <a:t>給予一個</a:t>
            </a:r>
            <a:r>
              <a:rPr lang="en-US" altLang="zh-TW" b="1" i="0" dirty="0">
                <a:solidFill>
                  <a:srgbClr val="3366FF"/>
                </a:solidFill>
                <a:cs typeface="Arial" pitchFamily="34" charset="0"/>
              </a:rPr>
              <a:t>pure-ortho</a:t>
            </a:r>
            <a:r>
              <a:rPr lang="zh-TW" altLang="en-US" b="1" i="0" dirty="0">
                <a:solidFill>
                  <a:srgbClr val="3366FF"/>
                </a:solidFill>
                <a:cs typeface="Arial" pitchFamily="34" charset="0"/>
              </a:rPr>
              <a:t>的治療計劃</a:t>
            </a:r>
            <a:r>
              <a:rPr lang="en-US" altLang="zh-TW" b="1" i="0" dirty="0">
                <a:solidFill>
                  <a:srgbClr val="3366FF"/>
                </a:solidFill>
                <a:cs typeface="Arial" pitchFamily="34" charset="0"/>
              </a:rPr>
              <a:t>, </a:t>
            </a:r>
            <a:r>
              <a:rPr lang="zh-TW" altLang="en-US" b="1" i="0" dirty="0">
                <a:solidFill>
                  <a:srgbClr val="3366FF"/>
                </a:solidFill>
                <a:cs typeface="Arial" pitchFamily="34" charset="0"/>
              </a:rPr>
              <a:t>預計拔除</a:t>
            </a:r>
            <a:r>
              <a:rPr lang="en-US" altLang="zh-TW" b="1" i="0" dirty="0">
                <a:solidFill>
                  <a:srgbClr val="3366FF"/>
                </a:solidFill>
                <a:cs typeface="Arial" pitchFamily="34" charset="0"/>
              </a:rPr>
              <a:t>38, </a:t>
            </a:r>
            <a:r>
              <a:rPr lang="zh-TW" altLang="en-US" b="1" i="0" dirty="0">
                <a:solidFill>
                  <a:srgbClr val="3366FF"/>
                </a:solidFill>
                <a:cs typeface="Arial" pitchFamily="34" charset="0"/>
              </a:rPr>
              <a:t>上顎在建立</a:t>
            </a:r>
            <a:r>
              <a:rPr lang="en-US" altLang="zh-TW" b="1" i="0" dirty="0" err="1">
                <a:solidFill>
                  <a:srgbClr val="3366FF"/>
                </a:solidFill>
                <a:cs typeface="Arial" pitchFamily="34" charset="0"/>
              </a:rPr>
              <a:t>archform</a:t>
            </a:r>
            <a:r>
              <a:rPr lang="zh-TW" altLang="en-US" b="1" i="0" dirty="0">
                <a:solidFill>
                  <a:srgbClr val="3366FF"/>
                </a:solidFill>
                <a:cs typeface="Arial" pitchFamily="34" charset="0"/>
              </a:rPr>
              <a:t>後會將前牙往前</a:t>
            </a:r>
            <a:r>
              <a:rPr lang="en-US" altLang="zh-TW" b="1" i="0" dirty="0">
                <a:solidFill>
                  <a:srgbClr val="3366FF"/>
                </a:solidFill>
                <a:cs typeface="Arial" pitchFamily="34" charset="0"/>
              </a:rPr>
              <a:t>flare, </a:t>
            </a:r>
            <a:r>
              <a:rPr lang="zh-TW" altLang="en-US" b="1" i="0" dirty="0">
                <a:solidFill>
                  <a:srgbClr val="3366FF"/>
                </a:solidFill>
                <a:cs typeface="Arial" pitchFamily="34" charset="0"/>
              </a:rPr>
              <a:t>下顎則會放上</a:t>
            </a:r>
            <a:r>
              <a:rPr lang="en-US" altLang="zh-TW" b="1" i="0" dirty="0">
                <a:solidFill>
                  <a:srgbClr val="3366FF"/>
                </a:solidFill>
                <a:cs typeface="Arial" pitchFamily="34" charset="0"/>
              </a:rPr>
              <a:t>screw</a:t>
            </a:r>
            <a:r>
              <a:rPr lang="zh-TW" altLang="en-US" b="1" i="0" dirty="0">
                <a:solidFill>
                  <a:srgbClr val="3366FF"/>
                </a:solidFill>
                <a:cs typeface="Arial" pitchFamily="34" charset="0"/>
              </a:rPr>
              <a:t>做後牙的</a:t>
            </a:r>
            <a:r>
              <a:rPr lang="en-US" altLang="zh-TW" b="1" i="0" dirty="0" err="1">
                <a:solidFill>
                  <a:srgbClr val="3366FF"/>
                </a:solidFill>
                <a:cs typeface="Arial" pitchFamily="34" charset="0"/>
              </a:rPr>
              <a:t>uprighting</a:t>
            </a:r>
            <a:r>
              <a:rPr lang="zh-TW" altLang="en-US" b="1" i="0" dirty="0">
                <a:solidFill>
                  <a:srgbClr val="3366FF"/>
                </a:solidFill>
                <a:cs typeface="Arial" pitchFamily="34" charset="0"/>
              </a:rPr>
              <a:t>及</a:t>
            </a:r>
            <a:r>
              <a:rPr lang="en-US" altLang="zh-TW" b="1" i="0" dirty="0">
                <a:solidFill>
                  <a:srgbClr val="3366FF"/>
                </a:solidFill>
                <a:cs typeface="Arial" pitchFamily="34" charset="0"/>
              </a:rPr>
              <a:t>whole arch </a:t>
            </a:r>
            <a:r>
              <a:rPr lang="en-US" altLang="zh-TW" b="1" i="0" dirty="0" err="1">
                <a:solidFill>
                  <a:srgbClr val="3366FF"/>
                </a:solidFill>
                <a:cs typeface="Arial" pitchFamily="34" charset="0"/>
              </a:rPr>
              <a:t>distalize</a:t>
            </a:r>
            <a:r>
              <a:rPr lang="en-US" altLang="zh-TW" b="1" i="0" dirty="0">
                <a:solidFill>
                  <a:srgbClr val="3366FF"/>
                </a:solidFill>
                <a:cs typeface="Arial" pitchFamily="34" charset="0"/>
              </a:rPr>
              <a:t>, </a:t>
            </a:r>
            <a:r>
              <a:rPr lang="zh-TW" altLang="en-US" b="1" i="0" dirty="0">
                <a:solidFill>
                  <a:srgbClr val="3366FF"/>
                </a:solidFill>
                <a:cs typeface="Arial" pitchFamily="34" charset="0"/>
              </a:rPr>
              <a:t>過程中會配戴雙側</a:t>
            </a:r>
            <a:r>
              <a:rPr lang="en-US" altLang="zh-TW" b="1" i="0" dirty="0">
                <a:solidFill>
                  <a:srgbClr val="3366FF"/>
                </a:solidFill>
                <a:cs typeface="Arial" pitchFamily="34" charset="0"/>
              </a:rPr>
              <a:t>short Class III</a:t>
            </a:r>
            <a:r>
              <a:rPr lang="zh-TW" altLang="en-US" b="1" i="0" dirty="0">
                <a:solidFill>
                  <a:srgbClr val="3366FF"/>
                </a:solidFill>
                <a:cs typeface="Arial" pitchFamily="34" charset="0"/>
              </a:rPr>
              <a:t> </a:t>
            </a:r>
            <a:r>
              <a:rPr lang="en-US" altLang="zh-TW" b="1" i="0" dirty="0">
                <a:solidFill>
                  <a:srgbClr val="3366FF"/>
                </a:solidFill>
                <a:cs typeface="Arial" pitchFamily="34" charset="0"/>
              </a:rPr>
              <a:t>elastics</a:t>
            </a:r>
            <a:r>
              <a:rPr lang="zh-TW" altLang="en-US" b="1" i="0" dirty="0">
                <a:solidFill>
                  <a:srgbClr val="3366FF"/>
                </a:solidFill>
                <a:cs typeface="Arial" pitchFamily="34" charset="0"/>
              </a:rPr>
              <a:t>去幫助後牙區的</a:t>
            </a:r>
            <a:r>
              <a:rPr lang="en-US" altLang="zh-TW" b="1" i="0" dirty="0">
                <a:solidFill>
                  <a:srgbClr val="3366FF"/>
                </a:solidFill>
                <a:cs typeface="Arial" pitchFamily="34" charset="0"/>
              </a:rPr>
              <a:t>extrusion</a:t>
            </a:r>
            <a:r>
              <a:rPr lang="zh-TW" altLang="en-US" b="1" i="0" dirty="0">
                <a:solidFill>
                  <a:srgbClr val="3366FF"/>
                </a:solidFill>
                <a:cs typeface="Arial" pitchFamily="34" charset="0"/>
              </a:rPr>
              <a:t>與打平</a:t>
            </a:r>
            <a:r>
              <a:rPr lang="en-US" altLang="zh-TW" b="1" i="0" dirty="0">
                <a:solidFill>
                  <a:srgbClr val="3366FF"/>
                </a:solidFill>
                <a:cs typeface="Arial" pitchFamily="34" charset="0"/>
              </a:rPr>
              <a:t>curve of </a:t>
            </a:r>
            <a:r>
              <a:rPr lang="en-US" altLang="zh-TW" b="1" i="0" dirty="0" err="1">
                <a:solidFill>
                  <a:srgbClr val="3366FF"/>
                </a:solidFill>
                <a:cs typeface="Arial" pitchFamily="34" charset="0"/>
              </a:rPr>
              <a:t>Spee</a:t>
            </a:r>
            <a:r>
              <a:rPr lang="en-US" altLang="zh-TW" b="1" i="0" dirty="0">
                <a:solidFill>
                  <a:srgbClr val="3366FF"/>
                </a:solidFill>
                <a:cs typeface="Arial" pitchFamily="34" charset="0"/>
              </a:rPr>
              <a:t>, </a:t>
            </a:r>
            <a:r>
              <a:rPr lang="zh-TW" altLang="en-US" b="1" i="0" dirty="0">
                <a:solidFill>
                  <a:srgbClr val="3366FF"/>
                </a:solidFill>
                <a:cs typeface="Arial" pitchFamily="34" charset="0"/>
              </a:rPr>
              <a:t>最後</a:t>
            </a:r>
            <a:r>
              <a:rPr lang="en-US" altLang="zh-TW" b="1" i="0" dirty="0">
                <a:solidFill>
                  <a:srgbClr val="3366FF"/>
                </a:solidFill>
                <a:cs typeface="Arial" pitchFamily="34" charset="0"/>
              </a:rPr>
              <a:t>finish</a:t>
            </a:r>
            <a:r>
              <a:rPr lang="zh-TW" altLang="en-US" b="1" i="0" dirty="0">
                <a:solidFill>
                  <a:srgbClr val="3366FF"/>
                </a:solidFill>
                <a:cs typeface="Arial" pitchFamily="34" charset="0"/>
              </a:rPr>
              <a:t>在</a:t>
            </a:r>
            <a:r>
              <a:rPr lang="en-US" altLang="zh-TW" b="1" i="0" dirty="0">
                <a:solidFill>
                  <a:srgbClr val="3366FF"/>
                </a:solidFill>
                <a:cs typeface="Arial" pitchFamily="34" charset="0"/>
              </a:rPr>
              <a:t>canine</a:t>
            </a:r>
            <a:r>
              <a:rPr lang="zh-TW" altLang="en-US" b="1" i="0" dirty="0">
                <a:solidFill>
                  <a:srgbClr val="3366FF"/>
                </a:solidFill>
                <a:cs typeface="Arial" pitchFamily="34" charset="0"/>
              </a:rPr>
              <a:t>及</a:t>
            </a:r>
            <a:r>
              <a:rPr lang="en-US" altLang="zh-TW" b="1" i="0" dirty="0">
                <a:solidFill>
                  <a:srgbClr val="3366FF"/>
                </a:solidFill>
                <a:cs typeface="Arial" pitchFamily="34" charset="0"/>
              </a:rPr>
              <a:t>molar Class I</a:t>
            </a:r>
            <a:r>
              <a:rPr lang="zh-TW" altLang="en-US" b="1" i="0" dirty="0">
                <a:solidFill>
                  <a:srgbClr val="3366FF"/>
                </a:solidFill>
                <a:cs typeface="Arial" pitchFamily="34" charset="0"/>
              </a:rPr>
              <a:t>的咬合關係</a:t>
            </a:r>
            <a:endParaRPr lang="en-US" altLang="zh-TW" b="1" i="0" dirty="0">
              <a:solidFill>
                <a:srgbClr val="3366FF"/>
              </a:solidFill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F5405-C8CE-4048-BC90-44C132574E8C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6505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3F5405-C8CE-4048-BC90-44C132574E8C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8495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D317E-DB7F-4748-BA9C-F24103B3A0F7}" type="datetime1">
              <a:rPr lang="zh-TW" altLang="en-US" smtClean="0"/>
              <a:t>2024/6/10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F15D5-BFC1-4660-AFE7-E8DC0FA1D0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5500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63213-7501-4964-803C-70FFBC9F3D14}" type="datetime1">
              <a:rPr lang="zh-TW" altLang="en-US" smtClean="0"/>
              <a:t>2024/6/10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F15D5-BFC1-4660-AFE7-E8DC0FA1D0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941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5434-C43B-46D3-A99C-214C3BE36D47}" type="datetime1">
              <a:rPr lang="zh-TW" altLang="en-US" smtClean="0"/>
              <a:t>2024/6/10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F15D5-BFC1-4660-AFE7-E8DC0FA1D0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62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大標題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作者和日期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91133" y="6069437"/>
            <a:ext cx="8161735" cy="324183"/>
          </a:xfrm>
          <a:prstGeom prst="rect">
            <a:avLst/>
          </a:prstGeom>
        </p:spPr>
        <p:txBody>
          <a:bodyPr anchor="b"/>
          <a:lstStyle>
            <a:lvl1pPr marL="0" indent="0" defTabSz="346697">
              <a:lnSpc>
                <a:spcPct val="100000"/>
              </a:lnSpc>
              <a:spcBef>
                <a:spcPts val="0"/>
              </a:spcBef>
              <a:buSzTx/>
              <a:buNone/>
              <a:defRPr sz="1417" b="1"/>
            </a:lvl1pPr>
          </a:lstStyle>
          <a:p>
            <a:r>
              <a:t>作者和日期</a:t>
            </a:r>
          </a:p>
        </p:txBody>
      </p:sp>
      <p:sp>
        <p:nvSpPr>
          <p:cNvPr id="12" name="簡報標題"/>
          <p:cNvSpPr txBox="1">
            <a:spLocks noGrp="1"/>
          </p:cNvSpPr>
          <p:nvPr>
            <p:ph type="title" hasCustomPrompt="1"/>
          </p:nvPr>
        </p:nvSpPr>
        <p:spPr>
          <a:xfrm>
            <a:off x="490691" y="1302758"/>
            <a:ext cx="8162619" cy="2321719"/>
          </a:xfrm>
          <a:prstGeom prst="rect">
            <a:avLst/>
          </a:prstGeom>
        </p:spPr>
        <p:txBody>
          <a:bodyPr anchor="b"/>
          <a:lstStyle>
            <a:lvl1pPr>
              <a:defRPr sz="5765" spc="-115"/>
            </a:lvl1pPr>
          </a:lstStyle>
          <a:p>
            <a:r>
              <a:t>簡報標題</a:t>
            </a:r>
          </a:p>
        </p:txBody>
      </p:sp>
      <p:sp>
        <p:nvSpPr>
          <p:cNvPr id="13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1133" y="3589735"/>
            <a:ext cx="8161734" cy="1013834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1pPr>
            <a:lvl2pPr marL="0" indent="321457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2pPr>
            <a:lvl3pPr marL="0" indent="642915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3pPr>
            <a:lvl4pPr marL="0" indent="964372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4pPr>
            <a:lvl5pPr marL="0" indent="1285829" defTabSz="412735">
              <a:lnSpc>
                <a:spcPct val="100000"/>
              </a:lnSpc>
              <a:spcBef>
                <a:spcPts val="0"/>
              </a:spcBef>
              <a:buSzTx/>
              <a:buNone/>
              <a:defRPr sz="2672" b="1"/>
            </a:lvl5pPr>
          </a:lstStyle>
          <a:p>
            <a:r>
              <a:t>簡報子標題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4464843" y="6482953"/>
            <a:ext cx="209456" cy="20213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645026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章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章節標題"/>
          <p:cNvSpPr txBox="1">
            <a:spLocks noGrp="1"/>
          </p:cNvSpPr>
          <p:nvPr>
            <p:ph type="title" hasCustomPrompt="1"/>
          </p:nvPr>
        </p:nvSpPr>
        <p:spPr>
          <a:xfrm>
            <a:off x="491133" y="2268141"/>
            <a:ext cx="8161734" cy="2321719"/>
          </a:xfrm>
          <a:prstGeom prst="rect">
            <a:avLst/>
          </a:prstGeom>
        </p:spPr>
        <p:txBody>
          <a:bodyPr anchor="ctr"/>
          <a:lstStyle>
            <a:lvl1pPr>
              <a:defRPr sz="5765" b="0" spc="-11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章節標題</a:t>
            </a:r>
          </a:p>
        </p:txBody>
      </p:sp>
      <p:sp>
        <p:nvSpPr>
          <p:cNvPr id="72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60354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幻燈片標題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幻燈片標題</a:t>
            </a:r>
          </a:p>
        </p:txBody>
      </p:sp>
      <p:sp>
        <p:nvSpPr>
          <p:cNvPr id="43" name="幻燈片子標題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91133" y="993500"/>
            <a:ext cx="8161735" cy="472361"/>
          </a:xfrm>
          <a:prstGeom prst="rect">
            <a:avLst/>
          </a:prstGeom>
        </p:spPr>
        <p:txBody>
          <a:bodyPr/>
          <a:lstStyle>
            <a:lvl1pPr marL="0" indent="0" defTabSz="350824">
              <a:lnSpc>
                <a:spcPct val="100000"/>
              </a:lnSpc>
              <a:spcBef>
                <a:spcPts val="0"/>
              </a:spcBef>
              <a:buSzTx/>
              <a:buNone/>
              <a:defRPr sz="2271" b="1"/>
            </a:lvl1pPr>
          </a:lstStyle>
          <a:p>
            <a:r>
              <a:t>幻燈片子標題</a:t>
            </a:r>
          </a:p>
        </p:txBody>
      </p:sp>
      <p:sp>
        <p:nvSpPr>
          <p:cNvPr id="44" name="內文層級一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幻燈片項目符號文字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089743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>
          <a:xfrm>
            <a:off x="228600" y="0"/>
            <a:ext cx="914400" cy="9144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832729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234E9-768B-466F-824F-EF34A85F006B}" type="datetime1">
              <a:rPr lang="zh-TW" altLang="en-US" smtClean="0"/>
              <a:t>2024/6/10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F15D5-BFC1-4660-AFE7-E8DC0FA1D0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5934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073E-1B60-450A-88AA-1BE21C47D66A}" type="datetime1">
              <a:rPr lang="zh-TW" altLang="en-US" smtClean="0"/>
              <a:t>2024/6/10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F15D5-BFC1-4660-AFE7-E8DC0FA1D0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7044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FC98F-6192-470F-8CC4-227FAEAF710D}" type="datetime1">
              <a:rPr lang="zh-TW" altLang="en-US" smtClean="0"/>
              <a:t>2024/6/10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F15D5-BFC1-4660-AFE7-E8DC0FA1D0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2955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5ACE0-CA65-462B-A77B-ECD7A52A8473}" type="datetime1">
              <a:rPr lang="zh-TW" altLang="en-US" smtClean="0"/>
              <a:t>2024/6/10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F15D5-BFC1-4660-AFE7-E8DC0FA1D0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1000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623E3-03F6-4453-8818-B445275D3A0E}" type="datetime1">
              <a:rPr lang="zh-TW" altLang="en-US" smtClean="0"/>
              <a:t>2024/6/10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F15D5-BFC1-4660-AFE7-E8DC0FA1D0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345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B4CF-D89F-40AA-A8B4-85B4AF2764A2}" type="datetime1">
              <a:rPr lang="zh-TW" altLang="en-US" smtClean="0"/>
              <a:t>2024/6/10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F15D5-BFC1-4660-AFE7-E8DC0FA1D0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2176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235B3-B220-4A9A-B670-6E060F035221}" type="datetime1">
              <a:rPr lang="zh-TW" altLang="en-US" smtClean="0"/>
              <a:t>2024/6/10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F15D5-BFC1-4660-AFE7-E8DC0FA1D0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7755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300BB-5B1A-452D-A2E2-81BFF071B2D9}" type="datetime1">
              <a:rPr lang="zh-TW" altLang="en-US" smtClean="0"/>
              <a:t>2024/6/10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F15D5-BFC1-4660-AFE7-E8DC0FA1D0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8304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52D7EC-0A33-4C81-8D43-9CB9668050DE}" type="datetime1">
              <a:rPr lang="zh-TW" altLang="en-US" smtClean="0"/>
              <a:t>2024/6/10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907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3DDF15D5-BFC1-4660-AFE7-E8DC0FA1D0B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9413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1.png"/><Relationship Id="rId7" Type="http://schemas.openxmlformats.org/officeDocument/2006/relationships/image" Target="../media/image3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12.png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4.png"/><Relationship Id="rId7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6.png"/><Relationship Id="rId4" Type="http://schemas.openxmlformats.org/officeDocument/2006/relationships/image" Target="../media/image42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png"/><Relationship Id="rId10" Type="http://schemas.openxmlformats.org/officeDocument/2006/relationships/image" Target="../media/image51.jpe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自備病例範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dirty="0" err="1"/>
              <a:t>自備病例範例</a:t>
            </a:r>
            <a:endParaRPr dirty="0"/>
          </a:p>
        </p:txBody>
      </p:sp>
      <p:sp>
        <p:nvSpPr>
          <p:cNvPr id="153" name="三分鐘報告…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ctr">
              <a:defRPr>
                <a:solidFill>
                  <a:srgbClr val="000000"/>
                </a:solidFill>
              </a:defRPr>
            </a:pPr>
            <a:r>
              <a:t>三分鐘報告</a:t>
            </a:r>
          </a:p>
          <a:p>
            <a:pPr algn="ctr">
              <a:defRPr>
                <a:solidFill>
                  <a:srgbClr val="000000"/>
                </a:solidFill>
              </a:defRPr>
            </a:pPr>
            <a:r>
              <a:t>七分鐘答辯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E5BEF92B-C98B-9951-2CD4-3A81C27EF8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90" r="9590"/>
          <a:stretch/>
        </p:blipFill>
        <p:spPr>
          <a:xfrm>
            <a:off x="6206292" y="2057479"/>
            <a:ext cx="2937708" cy="205655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5E9BFD8-18DE-D0B0-5ED5-EA7292FE6C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97" r="9197"/>
          <a:stretch/>
        </p:blipFill>
        <p:spPr>
          <a:xfrm>
            <a:off x="0" y="2057480"/>
            <a:ext cx="2935222" cy="2058034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B35E1E9B-A126-D43F-2012-DF24A745E4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6759" y="2057479"/>
            <a:ext cx="3263849" cy="2056557"/>
          </a:xfrm>
          <a:prstGeom prst="rect">
            <a:avLst/>
          </a:prstGeom>
        </p:spPr>
      </p:pic>
      <p:sp>
        <p:nvSpPr>
          <p:cNvPr id="21" name="Initial record">
            <a:extLst>
              <a:ext uri="{FF2B5EF4-FFF2-40B4-BE49-F238E27FC236}">
                <a16:creationId xmlns:a16="http://schemas.microsoft.com/office/drawing/2014/main" id="{F96DF830-4E08-807D-CCAC-43EE84E58648}"/>
              </a:ext>
            </a:extLst>
          </p:cNvPr>
          <p:cNvSpPr txBox="1"/>
          <p:nvPr/>
        </p:nvSpPr>
        <p:spPr>
          <a:xfrm>
            <a:off x="3330282" y="5165593"/>
            <a:ext cx="2324162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7022">
              <a:defRPr sz="4000" b="1"/>
            </a:pPr>
            <a:r>
              <a:rPr lang="en-US" altLang="zh-TW" sz="3200" dirty="0">
                <a:solidFill>
                  <a:schemeClr val="bg1"/>
                </a:solidFill>
              </a:rPr>
              <a:t>Final</a:t>
            </a:r>
            <a:r>
              <a:rPr sz="3200" dirty="0">
                <a:solidFill>
                  <a:schemeClr val="bg1"/>
                </a:solidFill>
              </a:rPr>
              <a:t> record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1F47042-1F65-AB7F-AC52-B34AD0AE6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F15D5-BFC1-4660-AFE7-E8DC0FA1D0B9}" type="slidenum">
              <a:rPr lang="zh-TW" altLang="en-US" smtClean="0">
                <a:solidFill>
                  <a:schemeClr val="bg1"/>
                </a:solidFill>
              </a:rPr>
              <a:t>10</a:t>
            </a:fld>
            <a:endParaRPr lang="zh-TW" altLang="en-US">
              <a:solidFill>
                <a:schemeClr val="bg1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AA17F86-2589-A4C2-A036-2262284971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57" r="3512" b="8482"/>
          <a:stretch/>
        </p:blipFill>
        <p:spPr>
          <a:xfrm>
            <a:off x="-1" y="-13856"/>
            <a:ext cx="2935221" cy="2058035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42CEAE8-4893-421A-4D8E-BE2CDFB538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4" t="8197" r="1332" b="7675"/>
          <a:stretch/>
        </p:blipFill>
        <p:spPr>
          <a:xfrm>
            <a:off x="6200609" y="1959"/>
            <a:ext cx="2943392" cy="203903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0FD1D7A-CFC5-3D29-3809-9DD34DF35C0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7" t="10752" r="3804" b="9283"/>
          <a:stretch/>
        </p:blipFill>
        <p:spPr>
          <a:xfrm>
            <a:off x="2935222" y="5144"/>
            <a:ext cx="3265386" cy="2039035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D8E051BE-4DF0-D1CD-555A-D1F2D5E962E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70" t="2416" r="4156" b="1619"/>
          <a:stretch/>
        </p:blipFill>
        <p:spPr>
          <a:xfrm>
            <a:off x="0" y="4127335"/>
            <a:ext cx="2943393" cy="2146715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9378C1D6-2A00-C173-8541-279AC67FCE1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99" t="3172" r="3988" b="4803"/>
          <a:stretch/>
        </p:blipFill>
        <p:spPr>
          <a:xfrm>
            <a:off x="6200606" y="4127336"/>
            <a:ext cx="2943393" cy="193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46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05489CE0-E3D1-34CB-55D8-287CCCFB1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562" y="3244320"/>
            <a:ext cx="2084471" cy="312670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9AF1DDF-D460-4DC5-E945-6D6B7548C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4033" y="3244320"/>
            <a:ext cx="2084471" cy="3126706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8B136071-8A40-B070-528F-D6262D5E9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1443" y="3247354"/>
            <a:ext cx="2090584" cy="3120639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CFF84667-9F39-0252-CAF2-3105FAF8D4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1008" y="3243514"/>
            <a:ext cx="2086508" cy="3129763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59DCE592-3B46-3986-4A5E-8B9CB251F0FF}"/>
              </a:ext>
            </a:extLst>
          </p:cNvPr>
          <p:cNvSpPr txBox="1"/>
          <p:nvPr/>
        </p:nvSpPr>
        <p:spPr>
          <a:xfrm>
            <a:off x="0" y="89843"/>
            <a:ext cx="4381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/>
              <a:t>治療前、後比較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B51BE1C-D939-5159-AD94-234BED1BC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F15D5-BFC1-4660-AFE7-E8DC0FA1D0B9}" type="slidenum">
              <a:rPr lang="zh-TW" altLang="en-US" smtClean="0"/>
              <a:t>11</a:t>
            </a:fld>
            <a:endParaRPr lang="zh-TW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4120BF43-34F3-72F1-A37E-57F6527CB28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457" y="-2284"/>
            <a:ext cx="2085630" cy="3122452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F0BFABC5-134D-D15A-E43A-3980988B70D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8935" y="-2573"/>
            <a:ext cx="2085630" cy="3122452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C6ACD066-266F-5C9E-1FAF-CCBD3887F34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7685" y="-2573"/>
            <a:ext cx="2085630" cy="3122452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F532931F-9175-46B1-8BAB-7F16FE807EA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9207" y="1940"/>
            <a:ext cx="2079601" cy="311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8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字方塊 22">
            <a:extLst>
              <a:ext uri="{FF2B5EF4-FFF2-40B4-BE49-F238E27FC236}">
                <a16:creationId xmlns:a16="http://schemas.microsoft.com/office/drawing/2014/main" id="{59DCE592-3B46-3986-4A5E-8B9CB251F0FF}"/>
              </a:ext>
            </a:extLst>
          </p:cNvPr>
          <p:cNvSpPr txBox="1"/>
          <p:nvPr/>
        </p:nvSpPr>
        <p:spPr>
          <a:xfrm>
            <a:off x="0" y="89843"/>
            <a:ext cx="4381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/>
              <a:t>治療前</a:t>
            </a:r>
            <a:endParaRPr lang="en-US" altLang="zh-TW" sz="2400" b="1" dirty="0"/>
          </a:p>
          <a:p>
            <a:r>
              <a:rPr lang="zh-TW" altLang="en-US" sz="2400" b="1" dirty="0"/>
              <a:t>、後比較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E81147B9-37BC-9F84-F569-F490565A7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932" y="3444391"/>
            <a:ext cx="2537485" cy="1693981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5061F6C8-AF62-1D06-BD04-46AA6D54EC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3411" y="17461"/>
            <a:ext cx="2537371" cy="1695005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0AC6F8CF-455E-ED24-DC1D-98162AA098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2963" y="17631"/>
            <a:ext cx="2541999" cy="1694666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5A5823B2-E5F4-B4B5-E1BF-F7C498797B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909" y="18398"/>
            <a:ext cx="2542255" cy="1693131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0B3EE438-508B-330E-F966-C927CBEA76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6064" y="3444157"/>
            <a:ext cx="2541669" cy="1694446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E1D562C2-A4DA-6852-0377-D42B3FA98DF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0970" y="1712298"/>
            <a:ext cx="2542255" cy="169483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D76E06E-068A-971D-AD2B-AD102721073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3133" y="1714204"/>
            <a:ext cx="2541659" cy="169102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0DC0CF4-457B-7030-3988-61DDDC3329E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052" y="1714101"/>
            <a:ext cx="2541970" cy="169122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6D5C1CC-7A1A-754C-AE3B-7CE002FBE6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9261" y="5138699"/>
            <a:ext cx="2534821" cy="169451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E105843-A982-A12C-3608-74DC66C033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3010" y="5138377"/>
            <a:ext cx="2528363" cy="1694837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8B57532-CCFC-51D6-5920-C4D9A64D1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F15D5-BFC1-4660-AFE7-E8DC0FA1D0B9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8629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0BF20BC-275F-3532-08C0-6BB6CC8F9AFF}"/>
              </a:ext>
            </a:extLst>
          </p:cNvPr>
          <p:cNvSpPr txBox="1"/>
          <p:nvPr/>
        </p:nvSpPr>
        <p:spPr>
          <a:xfrm>
            <a:off x="0" y="89843"/>
            <a:ext cx="4381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/>
              <a:t>治療前</a:t>
            </a:r>
            <a:endParaRPr lang="en-US" altLang="zh-TW" sz="2400" b="1" dirty="0"/>
          </a:p>
          <a:p>
            <a:r>
              <a:rPr lang="zh-TW" altLang="en-US" sz="2400" b="1" dirty="0"/>
              <a:t>、後比較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32731E6-84A3-B0BC-C1CC-1F4CED14C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F15D5-BFC1-4660-AFE7-E8DC0FA1D0B9}" type="slidenum">
              <a:rPr lang="zh-TW" altLang="en-US" smtClean="0"/>
              <a:t>13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63AE80F-6EE5-C49C-686F-25FA142039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3" t="6523" r="2544" b="5231"/>
          <a:stretch/>
        </p:blipFill>
        <p:spPr bwMode="auto">
          <a:xfrm>
            <a:off x="1782778" y="53631"/>
            <a:ext cx="6670045" cy="32081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D0325C7-B1AE-8A9B-E978-BA4FF6CC42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79" t="5336" r="2525" b="3531"/>
          <a:stretch/>
        </p:blipFill>
        <p:spPr bwMode="auto">
          <a:xfrm>
            <a:off x="1782778" y="3316588"/>
            <a:ext cx="6670045" cy="3505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50784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0BF20BC-275F-3532-08C0-6BB6CC8F9AFF}"/>
              </a:ext>
            </a:extLst>
          </p:cNvPr>
          <p:cNvSpPr txBox="1"/>
          <p:nvPr/>
        </p:nvSpPr>
        <p:spPr>
          <a:xfrm>
            <a:off x="0" y="89843"/>
            <a:ext cx="4381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/>
              <a:t>治療前</a:t>
            </a:r>
            <a:endParaRPr lang="en-US" altLang="zh-TW" sz="2400" b="1" dirty="0"/>
          </a:p>
          <a:p>
            <a:r>
              <a:rPr lang="zh-TW" altLang="en-US" sz="2400" b="1" dirty="0"/>
              <a:t>、後比較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2D60684-19E6-4DD9-0126-8183F7B45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F15D5-BFC1-4660-AFE7-E8DC0FA1D0B9}" type="slidenum">
              <a:rPr lang="zh-TW" altLang="en-US" smtClean="0"/>
              <a:t>14</a:t>
            </a:fld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E383707-7084-38BC-3A94-600C94B521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09" t="2630" r="5261" b="3659"/>
          <a:stretch/>
        </p:blipFill>
        <p:spPr bwMode="auto">
          <a:xfrm>
            <a:off x="579422" y="1537295"/>
            <a:ext cx="4246075" cy="37834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A127364-0A29-4325-C234-689C0C9D69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32" t="2257" r="7403" b="3309"/>
          <a:stretch/>
        </p:blipFill>
        <p:spPr bwMode="auto">
          <a:xfrm>
            <a:off x="4889116" y="1537295"/>
            <a:ext cx="4173404" cy="37834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37857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FE89EAD7-9B10-F6AD-C8E8-530BFDC319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5" t="14906" r="47671"/>
          <a:stretch/>
        </p:blipFill>
        <p:spPr>
          <a:xfrm>
            <a:off x="381000" y="1260991"/>
            <a:ext cx="4475903" cy="5206548"/>
          </a:xfrm>
          <a:prstGeom prst="rect">
            <a:avLst/>
          </a:prstGeom>
        </p:spPr>
      </p:pic>
      <p:sp>
        <p:nvSpPr>
          <p:cNvPr id="2" name="Superimposition">
            <a:extLst>
              <a:ext uri="{FF2B5EF4-FFF2-40B4-BE49-F238E27FC236}">
                <a16:creationId xmlns:a16="http://schemas.microsoft.com/office/drawing/2014/main" id="{FFEA9571-6FD1-6D35-42CD-D63A6D91D200}"/>
              </a:ext>
            </a:extLst>
          </p:cNvPr>
          <p:cNvSpPr txBox="1"/>
          <p:nvPr/>
        </p:nvSpPr>
        <p:spPr>
          <a:xfrm>
            <a:off x="1741610" y="184413"/>
            <a:ext cx="5660780" cy="614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6000" b="1" spc="-119">
                <a:solidFill>
                  <a:srgbClr val="000000"/>
                </a:solidFill>
              </a:defRPr>
            </a:lvl1pPr>
          </a:lstStyle>
          <a:p>
            <a:r>
              <a:rPr sz="4000" dirty="0"/>
              <a:t>Superimposition</a:t>
            </a:r>
            <a:r>
              <a:rPr lang="en-US" sz="4000" dirty="0"/>
              <a:t> - Overall</a:t>
            </a:r>
            <a:endParaRPr sz="4000" dirty="0"/>
          </a:p>
        </p:txBody>
      </p:sp>
      <p:sp>
        <p:nvSpPr>
          <p:cNvPr id="3" name="治療前後之側面測顱X光臨摹全重疊與結果闡釋說明…">
            <a:extLst>
              <a:ext uri="{FF2B5EF4-FFF2-40B4-BE49-F238E27FC236}">
                <a16:creationId xmlns:a16="http://schemas.microsoft.com/office/drawing/2014/main" id="{D5548AA2-CB0E-48FE-A4DD-4026917352E6}"/>
              </a:ext>
            </a:extLst>
          </p:cNvPr>
          <p:cNvSpPr txBox="1"/>
          <p:nvPr/>
        </p:nvSpPr>
        <p:spPr>
          <a:xfrm>
            <a:off x="4763009" y="1461227"/>
            <a:ext cx="4368801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3200"/>
              </a:spcBef>
              <a:defRPr sz="3000">
                <a:solidFill>
                  <a:srgbClr val="000000"/>
                </a:solidFill>
              </a:defRPr>
            </a:pPr>
            <a:r>
              <a:rPr sz="2400" dirty="0" err="1"/>
              <a:t>定位於Ｓ點，重疊</a:t>
            </a:r>
            <a:r>
              <a:rPr lang="zh-TW" altLang="en-US" sz="2400" dirty="0"/>
              <a:t>於</a:t>
            </a:r>
            <a:r>
              <a:rPr sz="2400" dirty="0"/>
              <a:t>S-N </a:t>
            </a:r>
            <a:r>
              <a:rPr sz="2400" dirty="0" err="1"/>
              <a:t>line上</a:t>
            </a:r>
            <a:endParaRPr sz="2400" dirty="0"/>
          </a:p>
        </p:txBody>
      </p:sp>
      <p:sp>
        <p:nvSpPr>
          <p:cNvPr id="5" name="Soft tissue: 下唇往後3.5mm…">
            <a:extLst>
              <a:ext uri="{FF2B5EF4-FFF2-40B4-BE49-F238E27FC236}">
                <a16:creationId xmlns:a16="http://schemas.microsoft.com/office/drawing/2014/main" id="{2EA3ED75-40D4-7350-714F-58AD1BE9BB95}"/>
              </a:ext>
            </a:extLst>
          </p:cNvPr>
          <p:cNvSpPr txBox="1"/>
          <p:nvPr/>
        </p:nvSpPr>
        <p:spPr>
          <a:xfrm>
            <a:off x="4955910" y="2489256"/>
            <a:ext cx="3982998" cy="305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altLang="zh-TW" sz="2400" u="sng" dirty="0">
                <a:latin typeface="Calibri" charset="0"/>
                <a:ea typeface="Calibri" charset="0"/>
                <a:cs typeface="Calibri" charset="0"/>
              </a:rPr>
              <a:t>Maxilla</a:t>
            </a:r>
            <a:r>
              <a:rPr lang="zh-TW" altLang="en-US" sz="2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zh-TW" sz="2400" dirty="0">
                <a:latin typeface="Calibri" charset="0"/>
                <a:ea typeface="Calibri" charset="0"/>
                <a:cs typeface="Calibri" charset="0"/>
              </a:rPr>
              <a:t>:</a:t>
            </a:r>
          </a:p>
          <a:p>
            <a:r>
              <a:rPr lang="en-US" altLang="zh-TW" sz="2400" dirty="0">
                <a:latin typeface="Calibri" charset="0"/>
                <a:cs typeface="Calibri" charset="0"/>
              </a:rPr>
              <a:t>Clockwise pitch rotation</a:t>
            </a:r>
          </a:p>
          <a:p>
            <a:r>
              <a:rPr lang="en-US" altLang="zh-TW" sz="2400" dirty="0">
                <a:latin typeface="Calibri" charset="0"/>
                <a:cs typeface="Calibri" charset="0"/>
              </a:rPr>
              <a:t>- ANS downward 2 mm</a:t>
            </a:r>
          </a:p>
          <a:p>
            <a:r>
              <a:rPr lang="en-US" altLang="zh-TW" sz="2400" dirty="0">
                <a:latin typeface="Calibri" charset="0"/>
                <a:cs typeface="Calibri" charset="0"/>
              </a:rPr>
              <a:t>- PNS impaction 4.5 mm</a:t>
            </a:r>
          </a:p>
          <a:p>
            <a:endParaRPr lang="en-US" altLang="zh-TW" sz="2400" dirty="0">
              <a:latin typeface="Calibri" charset="0"/>
              <a:ea typeface="Calibri" charset="0"/>
              <a:cs typeface="Calibri" charset="0"/>
            </a:endParaRPr>
          </a:p>
          <a:p>
            <a:r>
              <a:rPr lang="en-US" altLang="zh-TW" sz="2400" u="sng" dirty="0">
                <a:latin typeface="Calibri" charset="0"/>
                <a:cs typeface="Calibri" charset="0"/>
              </a:rPr>
              <a:t>Mandible</a:t>
            </a:r>
            <a:r>
              <a:rPr lang="en-US" altLang="zh-TW" sz="2400" dirty="0">
                <a:latin typeface="Calibri" charset="0"/>
                <a:cs typeface="Calibri" charset="0"/>
              </a:rPr>
              <a:t> :</a:t>
            </a:r>
          </a:p>
          <a:p>
            <a:r>
              <a:rPr lang="en-US" altLang="zh-TW" sz="2400" dirty="0">
                <a:latin typeface="Calibri" charset="0"/>
                <a:cs typeface="Calibri" charset="0"/>
              </a:rPr>
              <a:t>Clockwise pitch rotation</a:t>
            </a:r>
          </a:p>
          <a:p>
            <a:r>
              <a:rPr lang="en-US" altLang="zh-TW" sz="2400" dirty="0">
                <a:latin typeface="Calibri" charset="0"/>
                <a:cs typeface="Calibri" charset="0"/>
              </a:rPr>
              <a:t>Setback 16 mm (Point B)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0069CB04-FB49-536A-4916-CD12345A94A7}"/>
              </a:ext>
            </a:extLst>
          </p:cNvPr>
          <p:cNvGrpSpPr/>
          <p:nvPr/>
        </p:nvGrpSpPr>
        <p:grpSpPr>
          <a:xfrm>
            <a:off x="381000" y="1032391"/>
            <a:ext cx="1524000" cy="646331"/>
            <a:chOff x="762000" y="1143000"/>
            <a:chExt cx="1524000" cy="646331"/>
          </a:xfrm>
        </p:grpSpPr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0B5FB31B-4707-7212-522A-7A58C574F843}"/>
                </a:ext>
              </a:extLst>
            </p:cNvPr>
            <p:cNvSpPr txBox="1"/>
            <p:nvPr/>
          </p:nvSpPr>
          <p:spPr>
            <a:xfrm>
              <a:off x="838200" y="1143000"/>
              <a:ext cx="1447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        </a:t>
              </a:r>
              <a:r>
                <a:rPr kumimoji="1" lang="en-US" altLang="zh-TW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Pre-Tx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        </a:t>
              </a:r>
              <a:r>
                <a:rPr kumimoji="1" lang="en-US" altLang="zh-TW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Post-Tx</a:t>
              </a:r>
              <a:endPara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16" name="直線接點 15">
              <a:extLst>
                <a:ext uri="{FF2B5EF4-FFF2-40B4-BE49-F238E27FC236}">
                  <a16:creationId xmlns:a16="http://schemas.microsoft.com/office/drawing/2014/main" id="{5604D3BD-CEFB-1731-0B36-E62D37476053}"/>
                </a:ext>
              </a:extLst>
            </p:cNvPr>
            <p:cNvCxnSpPr/>
            <p:nvPr/>
          </p:nvCxnSpPr>
          <p:spPr>
            <a:xfrm>
              <a:off x="762000" y="1371600"/>
              <a:ext cx="45720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7" name="直線接點 16">
              <a:extLst>
                <a:ext uri="{FF2B5EF4-FFF2-40B4-BE49-F238E27FC236}">
                  <a16:creationId xmlns:a16="http://schemas.microsoft.com/office/drawing/2014/main" id="{1BFA749D-34A2-8F29-122D-3BD3B3254470}"/>
                </a:ext>
              </a:extLst>
            </p:cNvPr>
            <p:cNvCxnSpPr/>
            <p:nvPr/>
          </p:nvCxnSpPr>
          <p:spPr>
            <a:xfrm>
              <a:off x="762000" y="1600200"/>
              <a:ext cx="457200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C243F51-F3D7-D54B-50FD-DF8208153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F15D5-BFC1-4660-AFE7-E8DC0FA1D0B9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6588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perimposition">
            <a:extLst>
              <a:ext uri="{FF2B5EF4-FFF2-40B4-BE49-F238E27FC236}">
                <a16:creationId xmlns:a16="http://schemas.microsoft.com/office/drawing/2014/main" id="{FFEA9571-6FD1-6D35-42CD-D63A6D91D200}"/>
              </a:ext>
            </a:extLst>
          </p:cNvPr>
          <p:cNvSpPr txBox="1"/>
          <p:nvPr/>
        </p:nvSpPr>
        <p:spPr>
          <a:xfrm>
            <a:off x="2203083" y="184413"/>
            <a:ext cx="4737835" cy="614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6000" b="1" spc="-119">
                <a:solidFill>
                  <a:srgbClr val="000000"/>
                </a:solidFill>
              </a:defRPr>
            </a:lvl1pPr>
          </a:lstStyle>
          <a:p>
            <a:r>
              <a:rPr sz="4000" dirty="0"/>
              <a:t>Superimposition</a:t>
            </a:r>
            <a:r>
              <a:rPr lang="en-US" sz="4000" dirty="0"/>
              <a:t> - Mx</a:t>
            </a:r>
            <a:endParaRPr sz="4000" dirty="0"/>
          </a:p>
        </p:txBody>
      </p:sp>
      <p:sp>
        <p:nvSpPr>
          <p:cNvPr id="3" name="治療前後之側面測顱X光臨摹全重疊與結果闡釋說明…">
            <a:extLst>
              <a:ext uri="{FF2B5EF4-FFF2-40B4-BE49-F238E27FC236}">
                <a16:creationId xmlns:a16="http://schemas.microsoft.com/office/drawing/2014/main" id="{D5548AA2-CB0E-48FE-A4DD-4026917352E6}"/>
              </a:ext>
            </a:extLst>
          </p:cNvPr>
          <p:cNvSpPr txBox="1"/>
          <p:nvPr/>
        </p:nvSpPr>
        <p:spPr>
          <a:xfrm>
            <a:off x="3810001" y="1461227"/>
            <a:ext cx="5220210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3200"/>
              </a:spcBef>
              <a:defRPr sz="3000">
                <a:solidFill>
                  <a:srgbClr val="000000"/>
                </a:solidFill>
              </a:defRPr>
            </a:pPr>
            <a:r>
              <a:rPr lang="zh-TW" altLang="en-US" sz="2400" dirty="0"/>
              <a:t>定位點為</a:t>
            </a:r>
            <a:r>
              <a:rPr lang="en-US" altLang="zh-TW" sz="2400" dirty="0"/>
              <a:t>ANS,</a:t>
            </a:r>
            <a:r>
              <a:rPr lang="zh-TW" altLang="en-US" sz="2400" dirty="0"/>
              <a:t>重疊平面為</a:t>
            </a:r>
            <a:r>
              <a:rPr lang="en-US" altLang="zh-TW" sz="2400" dirty="0"/>
              <a:t>Palatal plane</a:t>
            </a:r>
            <a:endParaRPr lang="zh-TW" altLang="en-US" sz="2400" dirty="0"/>
          </a:p>
        </p:txBody>
      </p:sp>
      <p:sp>
        <p:nvSpPr>
          <p:cNvPr id="5" name="Soft tissue: 下唇往後3.5mm…">
            <a:extLst>
              <a:ext uri="{FF2B5EF4-FFF2-40B4-BE49-F238E27FC236}">
                <a16:creationId xmlns:a16="http://schemas.microsoft.com/office/drawing/2014/main" id="{2EA3ED75-40D4-7350-714F-58AD1BE9BB95}"/>
              </a:ext>
            </a:extLst>
          </p:cNvPr>
          <p:cNvSpPr txBox="1"/>
          <p:nvPr/>
        </p:nvSpPr>
        <p:spPr>
          <a:xfrm>
            <a:off x="4854118" y="2786159"/>
            <a:ext cx="3982998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altLang="zh-TW" sz="2400" u="sng" dirty="0">
                <a:latin typeface="Calibri"/>
                <a:cs typeface="Calibri"/>
              </a:rPr>
              <a:t>U1</a:t>
            </a:r>
            <a:r>
              <a:rPr lang="en-US" altLang="zh-TW" sz="2400" dirty="0">
                <a:latin typeface="Calibri"/>
                <a:cs typeface="Calibri"/>
              </a:rPr>
              <a:t> :</a:t>
            </a:r>
          </a:p>
          <a:p>
            <a:r>
              <a:rPr lang="en-US" altLang="zh-TW" sz="2400" dirty="0">
                <a:latin typeface="Calibri"/>
                <a:cs typeface="Calibri"/>
              </a:rPr>
              <a:t>Retract 5 mm</a:t>
            </a:r>
          </a:p>
          <a:p>
            <a:r>
              <a:rPr lang="en-US" altLang="zh-TW" sz="2400" dirty="0">
                <a:latin typeface="Calibri"/>
                <a:cs typeface="Calibri"/>
              </a:rPr>
              <a:t>Extrude 0.5 mm (edge)</a:t>
            </a:r>
          </a:p>
          <a:p>
            <a:r>
              <a:rPr lang="en-US" altLang="zh-TW" sz="2400" dirty="0">
                <a:latin typeface="Calibri"/>
                <a:cs typeface="Calibri"/>
              </a:rPr>
              <a:t>         </a:t>
            </a:r>
          </a:p>
          <a:p>
            <a:r>
              <a:rPr lang="en-US" altLang="zh-TW" sz="2400" u="sng" dirty="0">
                <a:latin typeface="Calibri"/>
                <a:cs typeface="Calibri"/>
              </a:rPr>
              <a:t>U6</a:t>
            </a:r>
            <a:r>
              <a:rPr lang="en-US" altLang="zh-TW" sz="2400" dirty="0">
                <a:latin typeface="Calibri"/>
                <a:cs typeface="Calibri"/>
              </a:rPr>
              <a:t> : </a:t>
            </a:r>
          </a:p>
          <a:p>
            <a:r>
              <a:rPr lang="en-US" altLang="zh-TW" sz="2400" dirty="0" err="1">
                <a:latin typeface="Calibri"/>
                <a:cs typeface="Calibri"/>
              </a:rPr>
              <a:t>Mesialized</a:t>
            </a:r>
            <a:r>
              <a:rPr lang="en-US" altLang="zh-TW" sz="2400" dirty="0">
                <a:latin typeface="Calibri"/>
                <a:cs typeface="Calibri"/>
              </a:rPr>
              <a:t> 3 mm</a:t>
            </a:r>
            <a:endParaRPr lang="en-US" sz="2400" dirty="0"/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0069CB04-FB49-536A-4916-CD12345A94A7}"/>
              </a:ext>
            </a:extLst>
          </p:cNvPr>
          <p:cNvGrpSpPr/>
          <p:nvPr/>
        </p:nvGrpSpPr>
        <p:grpSpPr>
          <a:xfrm>
            <a:off x="381000" y="1032391"/>
            <a:ext cx="1524000" cy="646331"/>
            <a:chOff x="762000" y="1143000"/>
            <a:chExt cx="1524000" cy="646331"/>
          </a:xfrm>
        </p:grpSpPr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0B5FB31B-4707-7212-522A-7A58C574F843}"/>
                </a:ext>
              </a:extLst>
            </p:cNvPr>
            <p:cNvSpPr txBox="1"/>
            <p:nvPr/>
          </p:nvSpPr>
          <p:spPr>
            <a:xfrm>
              <a:off x="838200" y="1143000"/>
              <a:ext cx="1447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        </a:t>
              </a:r>
              <a:r>
                <a:rPr kumimoji="1" lang="en-US" altLang="zh-TW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Pre-Tx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        </a:t>
              </a:r>
              <a:r>
                <a:rPr kumimoji="1" lang="en-US" altLang="zh-TW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Post-Tx</a:t>
              </a:r>
              <a:endPara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16" name="直線接點 15">
              <a:extLst>
                <a:ext uri="{FF2B5EF4-FFF2-40B4-BE49-F238E27FC236}">
                  <a16:creationId xmlns:a16="http://schemas.microsoft.com/office/drawing/2014/main" id="{5604D3BD-CEFB-1731-0B36-E62D37476053}"/>
                </a:ext>
              </a:extLst>
            </p:cNvPr>
            <p:cNvCxnSpPr/>
            <p:nvPr/>
          </p:nvCxnSpPr>
          <p:spPr>
            <a:xfrm>
              <a:off x="762000" y="1371600"/>
              <a:ext cx="45720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7" name="直線接點 16">
              <a:extLst>
                <a:ext uri="{FF2B5EF4-FFF2-40B4-BE49-F238E27FC236}">
                  <a16:creationId xmlns:a16="http://schemas.microsoft.com/office/drawing/2014/main" id="{1BFA749D-34A2-8F29-122D-3BD3B3254470}"/>
                </a:ext>
              </a:extLst>
            </p:cNvPr>
            <p:cNvCxnSpPr/>
            <p:nvPr/>
          </p:nvCxnSpPr>
          <p:spPr>
            <a:xfrm>
              <a:off x="762000" y="1600200"/>
              <a:ext cx="457200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D404A93-8CEE-96E0-6673-9A2D5F9A6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F15D5-BFC1-4660-AFE7-E8DC0FA1D0B9}" type="slidenum">
              <a:rPr lang="zh-TW" altLang="en-US" smtClean="0"/>
              <a:t>16</a:t>
            </a:fld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9034DEF-ACE0-7F77-477F-6F395DF2FF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686" t="6607" r="2254" b="68070"/>
          <a:stretch/>
        </p:blipFill>
        <p:spPr>
          <a:xfrm>
            <a:off x="457200" y="2685174"/>
            <a:ext cx="3832684" cy="214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30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06B2E351-206B-A67D-A5B9-46FAAEB70B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239" t="30711" r="-240" b="7168"/>
          <a:stretch/>
        </p:blipFill>
        <p:spPr>
          <a:xfrm>
            <a:off x="60700" y="1757592"/>
            <a:ext cx="4535346" cy="4527550"/>
          </a:xfrm>
          <a:prstGeom prst="rect">
            <a:avLst/>
          </a:prstGeom>
        </p:spPr>
      </p:pic>
      <p:sp>
        <p:nvSpPr>
          <p:cNvPr id="2" name="Superimposition">
            <a:extLst>
              <a:ext uri="{FF2B5EF4-FFF2-40B4-BE49-F238E27FC236}">
                <a16:creationId xmlns:a16="http://schemas.microsoft.com/office/drawing/2014/main" id="{FFEA9571-6FD1-6D35-42CD-D63A6D91D200}"/>
              </a:ext>
            </a:extLst>
          </p:cNvPr>
          <p:cNvSpPr txBox="1"/>
          <p:nvPr/>
        </p:nvSpPr>
        <p:spPr>
          <a:xfrm>
            <a:off x="2203083" y="184413"/>
            <a:ext cx="4785926" cy="614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6000" b="1" spc="-119">
                <a:solidFill>
                  <a:srgbClr val="000000"/>
                </a:solidFill>
              </a:defRPr>
            </a:lvl1pPr>
          </a:lstStyle>
          <a:p>
            <a:r>
              <a:rPr sz="4000" dirty="0"/>
              <a:t>Superimposition</a:t>
            </a:r>
            <a:r>
              <a:rPr lang="en-US" sz="4000" dirty="0"/>
              <a:t> - Md</a:t>
            </a:r>
            <a:endParaRPr sz="4000" dirty="0"/>
          </a:p>
        </p:txBody>
      </p:sp>
      <p:sp>
        <p:nvSpPr>
          <p:cNvPr id="3" name="治療前後之側面測顱X光臨摹全重疊與結果闡釋說明…">
            <a:extLst>
              <a:ext uri="{FF2B5EF4-FFF2-40B4-BE49-F238E27FC236}">
                <a16:creationId xmlns:a16="http://schemas.microsoft.com/office/drawing/2014/main" id="{D5548AA2-CB0E-48FE-A4DD-4026917352E6}"/>
              </a:ext>
            </a:extLst>
          </p:cNvPr>
          <p:cNvSpPr txBox="1"/>
          <p:nvPr/>
        </p:nvSpPr>
        <p:spPr>
          <a:xfrm>
            <a:off x="3810001" y="1295027"/>
            <a:ext cx="5220210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90000"/>
              </a:lnSpc>
              <a:spcBef>
                <a:spcPts val="3200"/>
              </a:spcBef>
              <a:defRPr sz="3000">
                <a:solidFill>
                  <a:srgbClr val="000000"/>
                </a:solidFill>
              </a:defRPr>
            </a:pPr>
            <a:r>
              <a:rPr lang="zh-TW" altLang="en-US" sz="2400" dirty="0"/>
              <a:t>定位點</a:t>
            </a:r>
            <a:r>
              <a:rPr lang="en-US" altLang="zh-TW" sz="2400" dirty="0"/>
              <a:t>symphysis</a:t>
            </a:r>
            <a:r>
              <a:rPr lang="zh-TW" altLang="en-US" sz="2400" dirty="0"/>
              <a:t>內緣後緣，下顎神經管，重疊平面為</a:t>
            </a:r>
            <a:r>
              <a:rPr lang="en-US" altLang="zh-TW" sz="2400" dirty="0"/>
              <a:t>Mandibular plane</a:t>
            </a:r>
          </a:p>
        </p:txBody>
      </p:sp>
      <p:sp>
        <p:nvSpPr>
          <p:cNvPr id="5" name="Soft tissue: 下唇往後3.5mm…">
            <a:extLst>
              <a:ext uri="{FF2B5EF4-FFF2-40B4-BE49-F238E27FC236}">
                <a16:creationId xmlns:a16="http://schemas.microsoft.com/office/drawing/2014/main" id="{2EA3ED75-40D4-7350-714F-58AD1BE9BB95}"/>
              </a:ext>
            </a:extLst>
          </p:cNvPr>
          <p:cNvSpPr txBox="1"/>
          <p:nvPr/>
        </p:nvSpPr>
        <p:spPr>
          <a:xfrm>
            <a:off x="4955910" y="3043253"/>
            <a:ext cx="2920605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fr-FR" altLang="zh-TW" sz="2400" u="sng" dirty="0">
                <a:latin typeface="Calibri"/>
                <a:cs typeface="Calibri"/>
              </a:rPr>
              <a:t>L1</a:t>
            </a:r>
            <a:r>
              <a:rPr lang="fr-FR" altLang="zh-TW" sz="2400" dirty="0">
                <a:latin typeface="Calibri"/>
                <a:cs typeface="Calibri"/>
              </a:rPr>
              <a:t> : </a:t>
            </a:r>
            <a:br>
              <a:rPr lang="fr-FR" altLang="zh-TW" sz="2400" dirty="0">
                <a:latin typeface="Calibri"/>
                <a:cs typeface="Calibri"/>
              </a:rPr>
            </a:br>
            <a:r>
              <a:rPr lang="en-US" altLang="zh-TW" sz="2400" dirty="0">
                <a:latin typeface="Calibri"/>
                <a:cs typeface="Calibri"/>
              </a:rPr>
              <a:t>Maintain</a:t>
            </a:r>
            <a:br>
              <a:rPr lang="en-US" altLang="zh-TW" sz="2400" dirty="0">
                <a:latin typeface="Calibri"/>
                <a:cs typeface="Calibri"/>
              </a:rPr>
            </a:br>
            <a:endParaRPr lang="fr-FR" altLang="zh-TW" sz="2400" dirty="0">
              <a:latin typeface="Calibri"/>
              <a:cs typeface="Calibri"/>
            </a:endParaRPr>
          </a:p>
          <a:p>
            <a:r>
              <a:rPr lang="en-US" altLang="zh-TW" sz="2400" u="sng" dirty="0">
                <a:latin typeface="Calibri"/>
                <a:cs typeface="Calibri"/>
              </a:rPr>
              <a:t>L6 </a:t>
            </a:r>
            <a:r>
              <a:rPr lang="en-US" altLang="zh-TW" sz="2400" dirty="0">
                <a:latin typeface="Calibri"/>
                <a:cs typeface="Calibri"/>
              </a:rPr>
              <a:t>:</a:t>
            </a:r>
            <a:br>
              <a:rPr lang="en-US" altLang="zh-TW" sz="2400" dirty="0">
                <a:latin typeface="Calibri"/>
                <a:cs typeface="Calibri"/>
              </a:rPr>
            </a:br>
            <a:r>
              <a:rPr lang="en-US" altLang="zh-TW" sz="2400" dirty="0">
                <a:latin typeface="Calibri"/>
                <a:cs typeface="Calibri"/>
              </a:rPr>
              <a:t>Extruded 1 mm</a:t>
            </a:r>
            <a:r>
              <a:rPr lang="zh-TW" altLang="zh-TW" sz="2400" dirty="0">
                <a:latin typeface="Calibri"/>
                <a:cs typeface="Calibri"/>
              </a:rPr>
              <a:t> </a:t>
            </a:r>
            <a:endParaRPr lang="en-US" altLang="zh-TW" sz="2400" dirty="0">
              <a:latin typeface="Calibri"/>
              <a:cs typeface="Calibri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0069CB04-FB49-536A-4916-CD12345A94A7}"/>
              </a:ext>
            </a:extLst>
          </p:cNvPr>
          <p:cNvGrpSpPr/>
          <p:nvPr/>
        </p:nvGrpSpPr>
        <p:grpSpPr>
          <a:xfrm>
            <a:off x="381000" y="1032391"/>
            <a:ext cx="1524000" cy="646331"/>
            <a:chOff x="762000" y="1143000"/>
            <a:chExt cx="1524000" cy="646331"/>
          </a:xfrm>
        </p:grpSpPr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0B5FB31B-4707-7212-522A-7A58C574F843}"/>
                </a:ext>
              </a:extLst>
            </p:cNvPr>
            <p:cNvSpPr txBox="1"/>
            <p:nvPr/>
          </p:nvSpPr>
          <p:spPr>
            <a:xfrm>
              <a:off x="838200" y="1143000"/>
              <a:ext cx="1447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        </a:t>
              </a:r>
              <a:r>
                <a:rPr kumimoji="1" lang="en-US" altLang="zh-TW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Pre-Tx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        </a:t>
              </a:r>
              <a:r>
                <a:rPr kumimoji="1" lang="en-US" altLang="zh-TW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charset="0"/>
                  <a:ea typeface="Calibri" charset="0"/>
                  <a:cs typeface="Calibri" charset="0"/>
                </a:rPr>
                <a:t>Post-Tx</a:t>
              </a:r>
              <a:endParaRPr kumimoji="1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16" name="直線接點 15">
              <a:extLst>
                <a:ext uri="{FF2B5EF4-FFF2-40B4-BE49-F238E27FC236}">
                  <a16:creationId xmlns:a16="http://schemas.microsoft.com/office/drawing/2014/main" id="{5604D3BD-CEFB-1731-0B36-E62D37476053}"/>
                </a:ext>
              </a:extLst>
            </p:cNvPr>
            <p:cNvCxnSpPr/>
            <p:nvPr/>
          </p:nvCxnSpPr>
          <p:spPr>
            <a:xfrm>
              <a:off x="762000" y="1371600"/>
              <a:ext cx="457200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7" name="直線接點 16">
              <a:extLst>
                <a:ext uri="{FF2B5EF4-FFF2-40B4-BE49-F238E27FC236}">
                  <a16:creationId xmlns:a16="http://schemas.microsoft.com/office/drawing/2014/main" id="{1BFA749D-34A2-8F29-122D-3BD3B3254470}"/>
                </a:ext>
              </a:extLst>
            </p:cNvPr>
            <p:cNvCxnSpPr/>
            <p:nvPr/>
          </p:nvCxnSpPr>
          <p:spPr>
            <a:xfrm>
              <a:off x="762000" y="1600200"/>
              <a:ext cx="457200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DB3AB33-57B6-CD5F-CF89-B55EF71E0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F15D5-BFC1-4660-AFE7-E8DC0FA1D0B9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2555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建議考生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FFFFFF"/>
          </a:solidFill>
        </p:spPr>
        <p:txBody>
          <a:bodyPr/>
          <a:lstStyle>
            <a:lvl1pPr algn="ctr" defTabSz="584200">
              <a:lnSpc>
                <a:spcPct val="100000"/>
              </a:lnSpc>
              <a:defRPr sz="4900" b="0" spc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dirty="0" err="1"/>
              <a:t>建議考生</a:t>
            </a:r>
            <a:endParaRPr dirty="0"/>
          </a:p>
        </p:txBody>
      </p:sp>
      <p:sp>
        <p:nvSpPr>
          <p:cNvPr id="158" name="三分鐘報告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dirty="0" err="1"/>
              <a:t>三分鐘報告</a:t>
            </a:r>
            <a:endParaRPr dirty="0"/>
          </a:p>
        </p:txBody>
      </p:sp>
      <p:sp>
        <p:nvSpPr>
          <p:cNvPr id="159" name="1.簡單說明主訴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0" indent="0" defTabSz="410751">
              <a:lnSpc>
                <a:spcPct val="100000"/>
              </a:lnSpc>
              <a:spcBef>
                <a:spcPts val="0"/>
              </a:spcBef>
              <a:buNone/>
              <a:defRPr sz="37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1.簡單說明主訴</a:t>
            </a:r>
          </a:p>
          <a:p>
            <a:pPr marL="0" indent="0" defTabSz="410751">
              <a:lnSpc>
                <a:spcPct val="100000"/>
              </a:lnSpc>
              <a:spcBef>
                <a:spcPts val="0"/>
              </a:spcBef>
              <a:buNone/>
              <a:defRPr sz="37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2.說明治療計畫、使用裝置、biomechanics、如何控制Anchorage </a:t>
            </a:r>
          </a:p>
          <a:p>
            <a:pPr marL="0" indent="0" defTabSz="410751">
              <a:lnSpc>
                <a:spcPct val="100000"/>
              </a:lnSpc>
              <a:spcBef>
                <a:spcPts val="0"/>
              </a:spcBef>
              <a:buNone/>
              <a:defRPr sz="37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dirty="0"/>
              <a:t>3. </a:t>
            </a:r>
            <a:r>
              <a:rPr dirty="0" err="1"/>
              <a:t>扼要說明治療前後之口內外比較與測顱X光比較</a:t>
            </a:r>
            <a:endParaRPr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案例 No."/>
          <p:cNvSpPr txBox="1">
            <a:spLocks noGrp="1"/>
          </p:cNvSpPr>
          <p:nvPr>
            <p:ph type="title"/>
          </p:nvPr>
        </p:nvSpPr>
        <p:spPr>
          <a:xfrm>
            <a:off x="144855" y="3019579"/>
            <a:ext cx="8854290" cy="2321719"/>
          </a:xfrm>
          <a:prstGeom prst="rect">
            <a:avLst/>
          </a:prstGeom>
          <a:solidFill>
            <a:srgbClr val="FFFFFF"/>
          </a:solidFill>
        </p:spPr>
        <p:txBody>
          <a:bodyPr>
            <a:normAutofit/>
          </a:bodyPr>
          <a:lstStyle>
            <a:lvl1pPr algn="ctr" defTabSz="584200">
              <a:lnSpc>
                <a:spcPct val="100000"/>
              </a:lnSpc>
              <a:defRPr sz="5900" spc="0">
                <a:solidFill>
                  <a:srgbClr val="000000"/>
                </a:solidFill>
              </a:defRPr>
            </a:lvl1pPr>
          </a:lstStyle>
          <a:p>
            <a:r>
              <a:rPr lang="zh-TW" alt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病例 </a:t>
            </a:r>
            <a:r>
              <a:rPr lang="en-US" altLang="zh-TW" sz="48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r>
              <a:rPr lang="zh-TW" alt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屬性</a:t>
            </a:r>
            <a:r>
              <a:rPr lang="zh-TW" alt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：</a:t>
            </a:r>
            <a:r>
              <a:rPr lang="en-US" altLang="zh-TW" sz="4800" b="1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b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Severe maxilla-mandible basal bone discrepancy: sagittal and transverse 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AutoShape 3">
            <a:extLst>
              <a:ext uri="{FF2B5EF4-FFF2-40B4-BE49-F238E27FC236}">
                <a16:creationId xmlns:a16="http://schemas.microsoft.com/office/drawing/2014/main" id="{43A4FC75-7583-28AF-7D45-10AA84AFA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727295"/>
            <a:ext cx="8305800" cy="1828800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defRPr kumimoji="1" sz="1600">
                <a:solidFill>
                  <a:schemeClr val="tx1"/>
                </a:solidFill>
                <a:latin typeface="Arial Rounded MT Bold" pitchFamily="34" charset="0"/>
                <a:ea typeface="標楷體" pitchFamily="65" charset="-12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 Rounded MT Bold" pitchFamily="34" charset="0"/>
                <a:ea typeface="標楷體" pitchFamily="65" charset="-12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 Rounded MT Bold" pitchFamily="34" charset="0"/>
                <a:ea typeface="標楷體" pitchFamily="65" charset="-12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 Rounded MT Bold" pitchFamily="34" charset="0"/>
                <a:ea typeface="標楷體" pitchFamily="65" charset="-12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 Rounded MT Bold" pitchFamily="34" charset="0"/>
                <a:ea typeface="標楷體" pitchFamily="65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 Rounded MT Bold" pitchFamily="34" charset="0"/>
                <a:ea typeface="標楷體" pitchFamily="65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 Rounded MT Bold" pitchFamily="34" charset="0"/>
                <a:ea typeface="標楷體" pitchFamily="65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 Rounded MT Bold" pitchFamily="34" charset="0"/>
                <a:ea typeface="標楷體" pitchFamily="65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 Rounded MT Bold" pitchFamily="34" charset="0"/>
                <a:ea typeface="標楷體" pitchFamily="65" charset="-120"/>
              </a:defRPr>
            </a:lvl9pPr>
          </a:lstStyle>
          <a:p>
            <a:pPr algn="ctr"/>
            <a:r>
              <a:rPr kumimoji="0" lang="zh-TW" altLang="en-US" sz="5400" b="1" dirty="0">
                <a:latin typeface="微軟正黑體"/>
                <a:ea typeface="微軟正黑體"/>
                <a:cs typeface="微軟正黑體"/>
              </a:rPr>
              <a:t>中華民國齒顎矯正學會</a:t>
            </a:r>
            <a:br>
              <a:rPr kumimoji="0" lang="zh-TW" altLang="en-US" sz="5400" b="1" dirty="0">
                <a:latin typeface="微軟正黑體"/>
                <a:ea typeface="微軟正黑體"/>
                <a:cs typeface="微軟正黑體"/>
              </a:rPr>
            </a:br>
            <a:r>
              <a:rPr kumimoji="0" lang="zh-TW" altLang="en-US" sz="5400" b="1" dirty="0">
                <a:latin typeface="微軟正黑體"/>
                <a:ea typeface="微軟正黑體"/>
                <a:cs typeface="微軟正黑體"/>
              </a:rPr>
              <a:t>專科醫師口試病例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E81147B9-37BC-9F84-F569-F490565A71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46" b="3574"/>
          <a:stretch/>
        </p:blipFill>
        <p:spPr>
          <a:xfrm>
            <a:off x="508457" y="5003778"/>
            <a:ext cx="2774055" cy="1853934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5061F6C8-AF62-1D06-BD04-46AA6D54E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2512" y="3150489"/>
            <a:ext cx="2780892" cy="1853927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0AC6F8CF-455E-ED24-DC1D-98162AA098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3123" y="3150580"/>
            <a:ext cx="2780621" cy="1853747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5A5823B2-E5F4-B4B5-E1BF-F7C498797B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818" y="3150486"/>
            <a:ext cx="2780901" cy="1853934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0B3EE438-508B-330E-F966-C927CBEA76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83"/>
          <a:stretch/>
        </p:blipFill>
        <p:spPr>
          <a:xfrm>
            <a:off x="6063123" y="5003778"/>
            <a:ext cx="2793652" cy="1860426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59DCE592-3B46-3986-4A5E-8B9CB251F0FF}"/>
              </a:ext>
            </a:extLst>
          </p:cNvPr>
          <p:cNvSpPr txBox="1"/>
          <p:nvPr/>
        </p:nvSpPr>
        <p:spPr>
          <a:xfrm>
            <a:off x="0" y="89843"/>
            <a:ext cx="438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/>
              <a:t>治療前</a:t>
            </a:r>
          </a:p>
        </p:txBody>
      </p:sp>
      <p:sp>
        <p:nvSpPr>
          <p:cNvPr id="24" name="Gender : female…">
            <a:extLst>
              <a:ext uri="{FF2B5EF4-FFF2-40B4-BE49-F238E27FC236}">
                <a16:creationId xmlns:a16="http://schemas.microsoft.com/office/drawing/2014/main" id="{A507CA4A-49A3-CB7A-348B-3B90329AD0EF}"/>
              </a:ext>
            </a:extLst>
          </p:cNvPr>
          <p:cNvSpPr txBox="1"/>
          <p:nvPr/>
        </p:nvSpPr>
        <p:spPr>
          <a:xfrm>
            <a:off x="3602985" y="5290282"/>
            <a:ext cx="1968488" cy="102592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2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2000" dirty="0"/>
              <a:t>Gender : female</a:t>
            </a:r>
          </a:p>
          <a:p>
            <a:pPr defTabSz="584200">
              <a:defRPr sz="2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sz="2000" dirty="0"/>
              <a:t>Age :</a:t>
            </a:r>
            <a:r>
              <a:rPr lang="zh-TW" altLang="en-US" sz="2000" dirty="0"/>
              <a:t> </a:t>
            </a:r>
            <a:r>
              <a:rPr lang="en-US" altLang="zh-TW" sz="2000" dirty="0"/>
              <a:t>18</a:t>
            </a:r>
            <a:r>
              <a:rPr sz="2000" dirty="0"/>
              <a:t>yr</a:t>
            </a:r>
            <a:endParaRPr lang="en-US" sz="2000" dirty="0"/>
          </a:p>
          <a:p>
            <a:pPr defTabSz="584200">
              <a:defRPr sz="2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2000" dirty="0"/>
              <a:t>CC</a:t>
            </a:r>
            <a:r>
              <a:rPr lang="zh-TW" altLang="en-US" sz="2000" dirty="0"/>
              <a:t> </a:t>
            </a:r>
            <a:r>
              <a:rPr lang="en-US" sz="2000" dirty="0"/>
              <a:t>:</a:t>
            </a:r>
            <a:r>
              <a:rPr lang="zh-TW" altLang="en-US" sz="2000" dirty="0"/>
              <a:t> 戽斗、臉歪</a:t>
            </a:r>
            <a:endParaRPr sz="2000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900FF25-A5BB-565D-1DA3-B226975A3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F15D5-BFC1-4660-AFE7-E8DC0FA1D0B9}" type="slidenum">
              <a:rPr lang="zh-TW" altLang="en-US" smtClean="0"/>
              <a:t>4</a:t>
            </a:fld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6D065CF-12BF-E766-C8C3-A590EA3C71D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457" y="-2284"/>
            <a:ext cx="2085630" cy="3122452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6313C3F2-5B78-0094-F608-AA4FF5B46BC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8935" y="-2573"/>
            <a:ext cx="2085630" cy="3122452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BCF00787-6486-4650-B6CB-B25FB11F690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7685" y="-2573"/>
            <a:ext cx="2085630" cy="3122452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513C6AAD-601A-CD8C-DD68-6CD052E9E7E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9207" y="1940"/>
            <a:ext cx="2079601" cy="311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3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E5BEF92B-C98B-9951-2CD4-3A81C27EF8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90" r="9590"/>
          <a:stretch/>
        </p:blipFill>
        <p:spPr>
          <a:xfrm>
            <a:off x="6206292" y="2057479"/>
            <a:ext cx="2937708" cy="205655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5E9BFD8-18DE-D0B0-5ED5-EA7292FE6C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97" r="9197"/>
          <a:stretch/>
        </p:blipFill>
        <p:spPr>
          <a:xfrm>
            <a:off x="0" y="2057480"/>
            <a:ext cx="2935222" cy="2058034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B35E1E9B-A126-D43F-2012-DF24A745E4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6759" y="2057479"/>
            <a:ext cx="3263849" cy="2056557"/>
          </a:xfrm>
          <a:prstGeom prst="rect">
            <a:avLst/>
          </a:prstGeom>
        </p:spPr>
      </p:pic>
      <p:sp>
        <p:nvSpPr>
          <p:cNvPr id="21" name="Initial record">
            <a:extLst>
              <a:ext uri="{FF2B5EF4-FFF2-40B4-BE49-F238E27FC236}">
                <a16:creationId xmlns:a16="http://schemas.microsoft.com/office/drawing/2014/main" id="{F96DF830-4E08-807D-CCAC-43EE84E58648}"/>
              </a:ext>
            </a:extLst>
          </p:cNvPr>
          <p:cNvSpPr txBox="1"/>
          <p:nvPr/>
        </p:nvSpPr>
        <p:spPr>
          <a:xfrm>
            <a:off x="3330282" y="4305514"/>
            <a:ext cx="2483437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587022">
              <a:defRPr sz="4000" b="1"/>
            </a:pPr>
            <a:r>
              <a:rPr sz="3200" dirty="0">
                <a:solidFill>
                  <a:schemeClr val="bg1"/>
                </a:solidFill>
              </a:rPr>
              <a:t>Initial record</a:t>
            </a:r>
          </a:p>
        </p:txBody>
      </p:sp>
      <p:graphicFrame>
        <p:nvGraphicFramePr>
          <p:cNvPr id="2" name="Group 133">
            <a:extLst>
              <a:ext uri="{FF2B5EF4-FFF2-40B4-BE49-F238E27FC236}">
                <a16:creationId xmlns:a16="http://schemas.microsoft.com/office/drawing/2014/main" id="{2CF3099E-5F02-E906-4D99-14AF39D539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0506"/>
              </p:ext>
            </p:extLst>
          </p:nvPr>
        </p:nvGraphicFramePr>
        <p:xfrm>
          <a:off x="3369501" y="5092027"/>
          <a:ext cx="2404999" cy="1097418"/>
        </p:xfrm>
        <a:graphic>
          <a:graphicData uri="http://schemas.openxmlformats.org/drawingml/2006/table">
            <a:tbl>
              <a:tblPr/>
              <a:tblGrid>
                <a:gridCol w="502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5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74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046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1800" b="0" i="0" kern="1200" dirty="0">
                        <a:solidFill>
                          <a:schemeClr val="bg1"/>
                        </a:solidFill>
                        <a:latin typeface="+mn-lt"/>
                        <a:ea typeface="標楷體" pitchFamily="65" charset="-120"/>
                        <a:cs typeface="Calibri"/>
                      </a:endParaRPr>
                    </a:p>
                  </a:txBody>
                  <a:tcPr marT="45743" marB="4574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kern="1200" dirty="0">
                          <a:solidFill>
                            <a:schemeClr val="bg1"/>
                          </a:solidFill>
                          <a:latin typeface="+mn-lt"/>
                          <a:ea typeface="標楷體" pitchFamily="65" charset="-120"/>
                          <a:cs typeface="Calibri"/>
                        </a:rPr>
                        <a:t>Canine</a:t>
                      </a:r>
                    </a:p>
                  </a:txBody>
                  <a:tcPr marT="45743" marB="4574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kern="1200" dirty="0">
                          <a:solidFill>
                            <a:schemeClr val="bg1"/>
                          </a:solidFill>
                          <a:latin typeface="+mn-lt"/>
                          <a:ea typeface="標楷體" pitchFamily="65" charset="-120"/>
                          <a:cs typeface="Calibri"/>
                        </a:rPr>
                        <a:t>Molar</a:t>
                      </a:r>
                    </a:p>
                  </a:txBody>
                  <a:tcPr marT="45743" marB="4574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17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kern="1200" dirty="0" err="1">
                          <a:solidFill>
                            <a:schemeClr val="bg1"/>
                          </a:solidFill>
                          <a:latin typeface="+mn-lt"/>
                          <a:ea typeface="標楷體" pitchFamily="65" charset="-120"/>
                          <a:cs typeface="Calibri"/>
                        </a:rPr>
                        <a:t>R’t</a:t>
                      </a:r>
                      <a:endParaRPr kumimoji="1" lang="en-US" altLang="zh-TW" sz="1800" b="0" i="0" kern="1200" dirty="0">
                        <a:solidFill>
                          <a:schemeClr val="bg1"/>
                        </a:solidFill>
                        <a:latin typeface="+mn-lt"/>
                        <a:ea typeface="標楷體" pitchFamily="65" charset="-120"/>
                        <a:cs typeface="Calibri"/>
                      </a:endParaRPr>
                    </a:p>
                  </a:txBody>
                  <a:tcPr marT="45743" marB="4574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charset="0"/>
                          <a:cs typeface="Calibri"/>
                        </a:rPr>
                        <a:t>Class III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charset="0"/>
                          <a:cs typeface="Calibri"/>
                        </a:rPr>
                        <a:t>Class III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407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0" i="0" kern="1200" dirty="0" err="1">
                          <a:solidFill>
                            <a:schemeClr val="bg1"/>
                          </a:solidFill>
                          <a:latin typeface="+mn-lt"/>
                          <a:ea typeface="標楷體" pitchFamily="65" charset="-120"/>
                          <a:cs typeface="Calibri"/>
                        </a:rPr>
                        <a:t>L’t</a:t>
                      </a:r>
                      <a:endParaRPr kumimoji="1" lang="en-US" altLang="zh-TW" sz="1800" b="0" i="0" kern="1200" dirty="0">
                        <a:solidFill>
                          <a:schemeClr val="bg1"/>
                        </a:solidFill>
                        <a:latin typeface="+mn-lt"/>
                        <a:ea typeface="標楷體" pitchFamily="65" charset="-120"/>
                        <a:cs typeface="Calibri"/>
                      </a:endParaRPr>
                    </a:p>
                  </a:txBody>
                  <a:tcPr marT="45743" marB="4574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新細明體" charset="0"/>
                          <a:cs typeface="Calibri"/>
                        </a:rPr>
                        <a:t>Class III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新細明體" charset="0"/>
                        <a:cs typeface="Calibri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charset="0"/>
                          <a:cs typeface="Calibri"/>
                        </a:rPr>
                        <a:t>Class III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403A956-2FDC-6274-8E3C-259C1A397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F15D5-BFC1-4660-AFE7-E8DC0FA1D0B9}" type="slidenum">
              <a:rPr lang="zh-TW" altLang="en-US" smtClean="0">
                <a:solidFill>
                  <a:schemeClr val="bg1"/>
                </a:solidFill>
              </a:rPr>
              <a:t>5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7ABC76E-F0F3-2441-0967-C9025350BE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1" t="3844" r="816" b="4166"/>
          <a:stretch/>
        </p:blipFill>
        <p:spPr>
          <a:xfrm>
            <a:off x="0" y="1"/>
            <a:ext cx="2929538" cy="205600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F4C7299-1FFF-D120-2088-4F09AAED56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66" t="4778" r="2524" b="4524"/>
          <a:stretch/>
        </p:blipFill>
        <p:spPr>
          <a:xfrm>
            <a:off x="2935222" y="7216"/>
            <a:ext cx="3254820" cy="204878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35D7EB5-1AC4-3D50-AF64-28F34B1ACC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2" t="4133" r="41" b="4133"/>
          <a:stretch/>
        </p:blipFill>
        <p:spPr>
          <a:xfrm>
            <a:off x="6190042" y="7214"/>
            <a:ext cx="2952756" cy="2050265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8412FF30-C78C-CE33-68DE-06E170D7498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8" t="2647" r="3047" b="2145"/>
          <a:stretch/>
        </p:blipFill>
        <p:spPr>
          <a:xfrm>
            <a:off x="-5685" y="4114036"/>
            <a:ext cx="2936759" cy="2115032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8A2B8992-F2AD-709D-E3C2-5B6444A5376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1" t="5266" r="3261" b="3322"/>
          <a:stretch/>
        </p:blipFill>
        <p:spPr>
          <a:xfrm>
            <a:off x="6190042" y="4115514"/>
            <a:ext cx="2952756" cy="188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67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body" sz="quarter" idx="10"/>
          </p:nvPr>
        </p:nvSpPr>
        <p:spPr>
          <a:xfrm>
            <a:off x="210257" y="743107"/>
            <a:ext cx="8797941" cy="5123538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altLang="zh-TW" sz="2400" b="1" u="sng" dirty="0">
                <a:solidFill>
                  <a:srgbClr val="FF0000"/>
                </a:solidFill>
                <a:ea typeface="標楷體" panose="02010601000101010101" pitchFamily="2" charset="-120"/>
              </a:rPr>
              <a:t>Treatment plan - </a:t>
            </a:r>
            <a:r>
              <a:rPr lang="en-US" altLang="zh-TW" sz="2400" u="sng" dirty="0">
                <a:solidFill>
                  <a:srgbClr val="FF0000"/>
                </a:solidFill>
                <a:ea typeface="標楷體" panose="02010601000101010101" pitchFamily="2" charset="-120"/>
              </a:rPr>
              <a:t>Two jaw Surgical-orthodontic treatment</a:t>
            </a:r>
          </a:p>
          <a:p>
            <a:r>
              <a:rPr lang="en-US" altLang="zh-TW" sz="2400" dirty="0">
                <a:ea typeface="標楷體" panose="02010601000101010101" pitchFamily="2" charset="-120"/>
              </a:rPr>
              <a:t>U/A: Ext. 14,24,18,28</a:t>
            </a: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2400" dirty="0">
                <a:ea typeface="標楷體" panose="02010601000101010101" pitchFamily="2" charset="-120"/>
              </a:rPr>
              <a:t>    </a:t>
            </a:r>
            <a:r>
              <a:rPr lang="en-US" altLang="zh-TW" sz="2400" dirty="0">
                <a:ea typeface="標楷體" panose="02010601000101010101" pitchFamily="2" charset="-120"/>
              </a:rPr>
              <a:t>Q1Q2 TADs for maximum anchorage preparation</a:t>
            </a:r>
          </a:p>
          <a:p>
            <a:r>
              <a:rPr lang="en-US" altLang="zh-TW" sz="2400" dirty="0">
                <a:ea typeface="標楷體" panose="02010601000101010101" pitchFamily="2" charset="-120"/>
              </a:rPr>
              <a:t>L/A: Ext. 38,48</a:t>
            </a: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2400" dirty="0">
                <a:ea typeface="標楷體" panose="02010601000101010101" pitchFamily="2" charset="-120"/>
              </a:rPr>
              <a:t>    </a:t>
            </a:r>
            <a:r>
              <a:rPr lang="en-US" altLang="zh-TW" sz="2400" dirty="0">
                <a:ea typeface="標楷體" panose="02010601000101010101" pitchFamily="2" charset="-120"/>
              </a:rPr>
              <a:t>Q3 arch expansion</a:t>
            </a:r>
          </a:p>
          <a:p>
            <a:r>
              <a:rPr lang="en-US" altLang="zh-TW" sz="2400" dirty="0">
                <a:ea typeface="標楷體" panose="02010601000101010101" pitchFamily="2" charset="-120"/>
              </a:rPr>
              <a:t>OGS: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zh-TW" altLang="en-US" sz="2400" dirty="0">
                <a:ea typeface="標楷體" panose="02010601000101010101" pitchFamily="2" charset="-120"/>
              </a:rPr>
              <a:t>    </a:t>
            </a:r>
            <a:r>
              <a:rPr lang="en-US" altLang="zh-TW" sz="2400" dirty="0">
                <a:ea typeface="標楷體" panose="02010601000101010101" pitchFamily="2" charset="-120"/>
              </a:rPr>
              <a:t>Maxilla:     Lefort I osteotomy yaw rotation</a:t>
            </a:r>
            <a:br>
              <a:rPr lang="en-US" altLang="zh-TW" sz="2400" dirty="0">
                <a:ea typeface="標楷體" panose="02010601000101010101" pitchFamily="2" charset="-120"/>
              </a:rPr>
            </a:br>
            <a:r>
              <a:rPr lang="zh-TW" altLang="en-US" sz="2400" dirty="0">
                <a:ea typeface="標楷體" panose="02010601000101010101" pitchFamily="2" charset="-120"/>
              </a:rPr>
              <a:t>    </a:t>
            </a:r>
            <a:r>
              <a:rPr lang="en-US" altLang="zh-TW" sz="2400" dirty="0">
                <a:ea typeface="標楷體" panose="02010601000101010101" pitchFamily="2" charset="-120"/>
              </a:rPr>
              <a:t>Mandible :BSSO rotational setback and side shifting to right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TW" sz="2400" dirty="0">
                <a:ea typeface="標楷體" panose="02010601000101010101" pitchFamily="2" charset="-120"/>
              </a:rPr>
              <a:t>                          side</a:t>
            </a:r>
            <a:br>
              <a:rPr lang="en-US" altLang="zh-TW" sz="2400" dirty="0">
                <a:ea typeface="標楷體" panose="02010601000101010101" pitchFamily="2" charset="-120"/>
              </a:rPr>
            </a:br>
            <a:r>
              <a:rPr lang="en-US" altLang="zh-TW" sz="2400" dirty="0">
                <a:ea typeface="標楷體" panose="02010601000101010101" pitchFamily="2" charset="-120"/>
              </a:rPr>
              <a:t>    Maxillomandibular complex clockwise pitch rotation</a:t>
            </a:r>
          </a:p>
          <a:p>
            <a:r>
              <a:rPr lang="en-US" altLang="zh-TW" sz="2400" dirty="0">
                <a:ea typeface="標楷體" panose="02010601000101010101" pitchFamily="2" charset="-120"/>
              </a:rPr>
              <a:t>Finish at Class I canine and Class II molar relationship</a:t>
            </a:r>
          </a:p>
          <a:p>
            <a:r>
              <a:rPr lang="en-US" altLang="zh-TW" sz="2400" dirty="0">
                <a:ea typeface="標楷體" panose="02010601000101010101" pitchFamily="2" charset="-120"/>
              </a:rPr>
              <a:t>Retention : Vacuum formed + Wraparound retainer</a:t>
            </a:r>
          </a:p>
        </p:txBody>
      </p:sp>
      <p:sp>
        <p:nvSpPr>
          <p:cNvPr id="3" name="投影片編號版面配置區 3">
            <a:extLst>
              <a:ext uri="{FF2B5EF4-FFF2-40B4-BE49-F238E27FC236}">
                <a16:creationId xmlns:a16="http://schemas.microsoft.com/office/drawing/2014/main" id="{621832B0-0B2E-A56C-6B75-67304AC3EEAB}"/>
              </a:ext>
            </a:extLst>
          </p:cNvPr>
          <p:cNvSpPr txBox="1">
            <a:spLocks/>
          </p:cNvSpPr>
          <p:nvPr/>
        </p:nvSpPr>
        <p:spPr>
          <a:xfrm>
            <a:off x="7086600" y="6499078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DF15D5-BFC1-4660-AFE7-E8DC0FA1D0B9}" type="slidenum">
              <a:rPr lang="zh-TW" altLang="en-US" b="1" smtClean="0"/>
              <a:pPr algn="r"/>
              <a:t>6</a:t>
            </a:fld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355036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E81147B9-37BC-9F84-F569-F490565A71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94" b="3582"/>
          <a:stretch/>
        </p:blipFill>
        <p:spPr>
          <a:xfrm>
            <a:off x="501551" y="5002324"/>
            <a:ext cx="2780250" cy="1855677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5061F6C8-AF62-1D06-BD04-46AA6D54EC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2507" y="3150486"/>
            <a:ext cx="2780902" cy="1853935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0AC6F8CF-455E-ED24-DC1D-98162AA098E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3308" y="3152584"/>
            <a:ext cx="2780250" cy="184974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5A5823B2-E5F4-B4B5-E1BF-F7C498797B8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974" y="3150590"/>
            <a:ext cx="2780590" cy="1853726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0B3EE438-508B-330E-F966-C927CBEA76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90" b="3390"/>
          <a:stretch/>
        </p:blipFill>
        <p:spPr>
          <a:xfrm>
            <a:off x="6062335" y="5002323"/>
            <a:ext cx="2781224" cy="1855677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59DCE592-3B46-3986-4A5E-8B9CB251F0FF}"/>
              </a:ext>
            </a:extLst>
          </p:cNvPr>
          <p:cNvSpPr txBox="1"/>
          <p:nvPr/>
        </p:nvSpPr>
        <p:spPr>
          <a:xfrm>
            <a:off x="0" y="89843"/>
            <a:ext cx="438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/>
              <a:t>手術前</a:t>
            </a:r>
            <a:endParaRPr lang="en-US" altLang="zh-TW" sz="2400" b="1" dirty="0"/>
          </a:p>
        </p:txBody>
      </p:sp>
      <p:sp>
        <p:nvSpPr>
          <p:cNvPr id="24" name="Gender : female…">
            <a:extLst>
              <a:ext uri="{FF2B5EF4-FFF2-40B4-BE49-F238E27FC236}">
                <a16:creationId xmlns:a16="http://schemas.microsoft.com/office/drawing/2014/main" id="{A507CA4A-49A3-CB7A-348B-3B90329AD0EF}"/>
              </a:ext>
            </a:extLst>
          </p:cNvPr>
          <p:cNvSpPr txBox="1"/>
          <p:nvPr/>
        </p:nvSpPr>
        <p:spPr>
          <a:xfrm>
            <a:off x="3510011" y="5725847"/>
            <a:ext cx="2123979" cy="4103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2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altLang="zh-TW" sz="2000" dirty="0"/>
              <a:t>2023.12.19</a:t>
            </a:r>
            <a:r>
              <a:rPr lang="zh-TW" altLang="en-US" sz="2000" dirty="0"/>
              <a:t> </a:t>
            </a:r>
            <a:r>
              <a:rPr lang="en-US" altLang="zh-TW" sz="2000" dirty="0"/>
              <a:t>(13M)</a:t>
            </a:r>
            <a:endParaRPr sz="2000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40B1184-5D53-4E6A-FBD7-A170B72C7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F15D5-BFC1-4660-AFE7-E8DC0FA1D0B9}" type="slidenum">
              <a:rPr lang="zh-TW" altLang="en-US" smtClean="0"/>
              <a:t>7</a:t>
            </a:fld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8DE0024-8F8D-F7F2-C01B-ECB1FF685A1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550" y="385"/>
            <a:ext cx="2089546" cy="312314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C3EE0237-BB33-1910-E46D-434DC5EF1A7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1096" y="-619"/>
            <a:ext cx="2083436" cy="3125153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BA88249F-1F99-DB65-1B58-90118312929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875" y="-2147"/>
            <a:ext cx="2085473" cy="3128209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8AAF9FDE-774B-CB8B-798B-956B23FA8C2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0122" y="-619"/>
            <a:ext cx="2083436" cy="312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54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581D61E-E3A7-EA3C-2EDE-9E29E5B87D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86" t="48705" r="8343" b="4636"/>
          <a:stretch/>
        </p:blipFill>
        <p:spPr>
          <a:xfrm rot="5400000">
            <a:off x="-186835" y="1492433"/>
            <a:ext cx="5296321" cy="4356652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40B1184-5D53-4E6A-FBD7-A170B72C7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F15D5-BFC1-4660-AFE7-E8DC0FA1D0B9}" type="slidenum">
              <a:rPr lang="zh-TW" altLang="en-US" smtClean="0"/>
              <a:t>8</a:t>
            </a:fld>
            <a:endParaRPr lang="zh-TW" alt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215D0FA1-5CAB-7D40-0567-6CCDE5940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2155" y="1563945"/>
            <a:ext cx="4224648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 Rounded MT Bold" pitchFamily="34" charset="0"/>
                <a:ea typeface="標楷體" pitchFamily="65" charset="-12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 Rounded MT Bold" pitchFamily="34" charset="0"/>
                <a:ea typeface="標楷體" pitchFamily="65" charset="-12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 Rounded MT Bold" pitchFamily="34" charset="0"/>
                <a:ea typeface="標楷體" pitchFamily="65" charset="-12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 Rounded MT Bold" pitchFamily="34" charset="0"/>
                <a:ea typeface="標楷體" pitchFamily="65" charset="-12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 Rounded MT Bold" pitchFamily="34" charset="0"/>
                <a:ea typeface="標楷體" pitchFamily="65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 Rounded MT Bold" pitchFamily="34" charset="0"/>
                <a:ea typeface="標楷體" pitchFamily="65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 Rounded MT Bold" pitchFamily="34" charset="0"/>
                <a:ea typeface="標楷體" pitchFamily="65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 Rounded MT Bold" pitchFamily="34" charset="0"/>
                <a:ea typeface="標楷體" pitchFamily="65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 Rounded MT Bold" pitchFamily="34" charset="0"/>
                <a:ea typeface="標楷體" pitchFamily="65" charset="-120"/>
              </a:defRPr>
            </a:lvl9pPr>
          </a:lstStyle>
          <a:p>
            <a:r>
              <a:rPr lang="en-US" altLang="zh-TW" sz="2400" u="sng" dirty="0">
                <a:latin typeface="Calibri" charset="0"/>
                <a:cs typeface="Calibri" charset="0"/>
              </a:rPr>
              <a:t>Maxilla</a:t>
            </a:r>
          </a:p>
          <a:p>
            <a:r>
              <a:rPr lang="en-US" altLang="zh-TW" sz="2400" dirty="0">
                <a:latin typeface="Calibri" charset="0"/>
                <a:cs typeface="Calibri" charset="0"/>
              </a:rPr>
              <a:t>Clockwise pitch rotation</a:t>
            </a:r>
          </a:p>
          <a:p>
            <a:r>
              <a:rPr lang="en-US" altLang="zh-TW" sz="2400" dirty="0">
                <a:latin typeface="Calibri" charset="0"/>
                <a:cs typeface="Calibri" charset="0"/>
              </a:rPr>
              <a:t>- ANS downward 2 mm</a:t>
            </a:r>
          </a:p>
          <a:p>
            <a:r>
              <a:rPr lang="en-US" altLang="zh-TW" sz="2400" dirty="0">
                <a:latin typeface="Calibri" charset="0"/>
                <a:cs typeface="Calibri" charset="0"/>
              </a:rPr>
              <a:t>- PNS impaction 4.5 mm</a:t>
            </a:r>
          </a:p>
          <a:p>
            <a:r>
              <a:rPr lang="en-US" altLang="zh-TW" sz="2400" dirty="0">
                <a:latin typeface="Calibri" charset="0"/>
                <a:cs typeface="Calibri" charset="0"/>
              </a:rPr>
              <a:t>Yaw rotation 4 degree</a:t>
            </a:r>
          </a:p>
          <a:p>
            <a:endParaRPr lang="en-US" altLang="zh-TW" sz="1000" dirty="0">
              <a:latin typeface="Calibri" charset="0"/>
              <a:cs typeface="Calibri" charset="0"/>
            </a:endParaRPr>
          </a:p>
          <a:p>
            <a:r>
              <a:rPr lang="en-US" altLang="zh-TW" sz="2400" u="sng" dirty="0">
                <a:latin typeface="Calibri" charset="0"/>
                <a:cs typeface="Calibri" charset="0"/>
              </a:rPr>
              <a:t>Mandible</a:t>
            </a:r>
            <a:br>
              <a:rPr lang="en-US" altLang="zh-TW" sz="2400" dirty="0">
                <a:latin typeface="Calibri" charset="0"/>
                <a:cs typeface="Calibri" charset="0"/>
              </a:rPr>
            </a:br>
            <a:r>
              <a:rPr lang="en" altLang="zh-TW" sz="2400" dirty="0">
                <a:latin typeface="Calibri" charset="0"/>
                <a:cs typeface="Calibri" charset="0"/>
              </a:rPr>
              <a:t>Bilateral Sagittal Split Osteotomy</a:t>
            </a:r>
          </a:p>
          <a:p>
            <a:r>
              <a:rPr lang="en" altLang="zh-TW" sz="2400" dirty="0">
                <a:latin typeface="Calibri" charset="0"/>
                <a:cs typeface="Calibri" charset="0"/>
              </a:rPr>
              <a:t>Clockwise pitch rotation</a:t>
            </a:r>
            <a:br>
              <a:rPr lang="en-US" altLang="zh-TW" sz="2400" dirty="0">
                <a:latin typeface="Calibri" charset="0"/>
                <a:cs typeface="Calibri" charset="0"/>
              </a:rPr>
            </a:br>
            <a:r>
              <a:rPr lang="en-US" altLang="zh-TW" sz="2400" dirty="0">
                <a:latin typeface="Calibri" charset="0"/>
                <a:cs typeface="Calibri" charset="0"/>
              </a:rPr>
              <a:t>- Setback (Point B) 17 mm</a:t>
            </a:r>
          </a:p>
          <a:p>
            <a:r>
              <a:rPr lang="en-US" altLang="zh-TW" sz="2400" dirty="0">
                <a:latin typeface="Calibri" charset="0"/>
                <a:cs typeface="Calibri" charset="0"/>
              </a:rPr>
              <a:t>- Side shift to Right</a:t>
            </a:r>
          </a:p>
        </p:txBody>
      </p:sp>
      <p:sp>
        <p:nvSpPr>
          <p:cNvPr id="21" name="文字方塊 19">
            <a:extLst>
              <a:ext uri="{FF2B5EF4-FFF2-40B4-BE49-F238E27FC236}">
                <a16:creationId xmlns:a16="http://schemas.microsoft.com/office/drawing/2014/main" id="{BB769D30-463C-5EBF-4C58-ADC460D03071}"/>
              </a:ext>
            </a:extLst>
          </p:cNvPr>
          <p:cNvSpPr txBox="1"/>
          <p:nvPr/>
        </p:nvSpPr>
        <p:spPr>
          <a:xfrm>
            <a:off x="341132" y="1022598"/>
            <a:ext cx="2057400" cy="91440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rPr>
              <a:t>- </a:t>
            </a:r>
            <a:r>
              <a:rPr lang="en-US" sz="2000" b="1" kern="100" dirty="0" err="1">
                <a:solidFill>
                  <a:srgbClr val="0432FF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rPr>
              <a:t>Pre-OP</a:t>
            </a:r>
            <a:r>
              <a:rPr lang="en-US" sz="2000" b="1" kern="100" dirty="0">
                <a:solidFill>
                  <a:srgbClr val="0432FF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rPr>
              <a:t> </a:t>
            </a:r>
            <a:endParaRPr lang="zh-TW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sz="2000" b="1" kern="100" dirty="0">
                <a:solidFill>
                  <a:srgbClr val="538135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rPr>
              <a:t>- </a:t>
            </a:r>
            <a:r>
              <a:rPr lang="en-US" sz="2000" b="1" kern="100" dirty="0" err="1">
                <a:solidFill>
                  <a:srgbClr val="538135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rPr>
              <a:t>Post-OP</a:t>
            </a:r>
            <a:r>
              <a:rPr lang="en-US" sz="2000" b="1" kern="100" dirty="0">
                <a:solidFill>
                  <a:srgbClr val="538135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Calibri" panose="020F0502020204030204" pitchFamily="34" charset="0"/>
              </a:rPr>
              <a:t> </a:t>
            </a:r>
            <a:endParaRPr lang="zh-TW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22" name="Superimposition">
            <a:extLst>
              <a:ext uri="{FF2B5EF4-FFF2-40B4-BE49-F238E27FC236}">
                <a16:creationId xmlns:a16="http://schemas.microsoft.com/office/drawing/2014/main" id="{3B5FD779-6C80-38B6-074D-49334E07C507}"/>
              </a:ext>
            </a:extLst>
          </p:cNvPr>
          <p:cNvSpPr txBox="1"/>
          <p:nvPr/>
        </p:nvSpPr>
        <p:spPr>
          <a:xfrm>
            <a:off x="1146704" y="184413"/>
            <a:ext cx="6850593" cy="614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6000" b="1" spc="-119">
                <a:solidFill>
                  <a:srgbClr val="000000"/>
                </a:solidFill>
              </a:defRPr>
            </a:lvl1pPr>
          </a:lstStyle>
          <a:p>
            <a:r>
              <a:rPr sz="4000" dirty="0"/>
              <a:t>Superimposition</a:t>
            </a:r>
            <a:r>
              <a:rPr lang="en-US" sz="4000" dirty="0"/>
              <a:t> – post surgery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3064745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E81147B9-37BC-9F84-F569-F490565A71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45" b="3632"/>
          <a:stretch/>
        </p:blipFill>
        <p:spPr>
          <a:xfrm>
            <a:off x="499562" y="5002334"/>
            <a:ext cx="2782945" cy="185566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5061F6C8-AF62-1D06-BD04-46AA6D54EC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2507" y="3150486"/>
            <a:ext cx="2780902" cy="1853934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0AC6F8CF-455E-ED24-DC1D-98162AA098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3308" y="3152572"/>
            <a:ext cx="2780250" cy="1849762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5A5823B2-E5F4-B4B5-E1BF-F7C498797B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974" y="3152459"/>
            <a:ext cx="2780590" cy="1849989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0B3EE438-508B-330E-F966-C927CBEA76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10" b="3514"/>
          <a:stretch/>
        </p:blipFill>
        <p:spPr>
          <a:xfrm>
            <a:off x="6063041" y="5002334"/>
            <a:ext cx="2775422" cy="1855666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59DCE592-3B46-3986-4A5E-8B9CB251F0FF}"/>
              </a:ext>
            </a:extLst>
          </p:cNvPr>
          <p:cNvSpPr txBox="1"/>
          <p:nvPr/>
        </p:nvSpPr>
        <p:spPr>
          <a:xfrm>
            <a:off x="0" y="89843"/>
            <a:ext cx="438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/>
              <a:t>治療後</a:t>
            </a:r>
            <a:endParaRPr lang="en-US" altLang="zh-TW" sz="2400" b="1" dirty="0"/>
          </a:p>
        </p:txBody>
      </p:sp>
      <p:sp>
        <p:nvSpPr>
          <p:cNvPr id="24" name="Gender : female…">
            <a:extLst>
              <a:ext uri="{FF2B5EF4-FFF2-40B4-BE49-F238E27FC236}">
                <a16:creationId xmlns:a16="http://schemas.microsoft.com/office/drawing/2014/main" id="{A507CA4A-49A3-CB7A-348B-3B90329AD0EF}"/>
              </a:ext>
            </a:extLst>
          </p:cNvPr>
          <p:cNvSpPr txBox="1"/>
          <p:nvPr/>
        </p:nvSpPr>
        <p:spPr>
          <a:xfrm>
            <a:off x="3510011" y="5725847"/>
            <a:ext cx="2123979" cy="4103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2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altLang="zh-TW" sz="2000" dirty="0"/>
              <a:t>2024.02.22</a:t>
            </a:r>
            <a:r>
              <a:rPr lang="zh-TW" altLang="en-US" sz="2000" dirty="0"/>
              <a:t> </a:t>
            </a:r>
            <a:r>
              <a:rPr lang="en-US" altLang="zh-TW" sz="2000" dirty="0"/>
              <a:t>(15M)</a:t>
            </a:r>
            <a:endParaRPr sz="2000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BC44723-9825-F3C9-90AC-F2DBEE03D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F15D5-BFC1-4660-AFE7-E8DC0FA1D0B9}" type="slidenum">
              <a:rPr lang="zh-TW" altLang="en-US" smtClean="0"/>
              <a:t>9</a:t>
            </a:fld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1203AD3-06ED-775D-4C51-824632FE26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562" y="1528"/>
            <a:ext cx="2084471" cy="312670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C5A0612-0ECF-302E-FEDF-9B45D7CEF7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4033" y="1528"/>
            <a:ext cx="2084471" cy="3126706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D9C682BE-016F-B685-78F3-C225731DC6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1443" y="3057"/>
            <a:ext cx="2090584" cy="3123649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886124FB-5760-5158-E7CF-EE6944AE24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1008" y="0"/>
            <a:ext cx="2086508" cy="312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24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佈景主題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</TotalTime>
  <Words>449</Words>
  <Application>Microsoft Macintosh PowerPoint</Application>
  <PresentationFormat>如螢幕大小 (4:3)</PresentationFormat>
  <Paragraphs>103</Paragraphs>
  <Slides>17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6" baseType="lpstr">
      <vt:lpstr>微軟正黑體</vt:lpstr>
      <vt:lpstr>標楷體</vt:lpstr>
      <vt:lpstr>Aptos</vt:lpstr>
      <vt:lpstr>Aptos Display</vt:lpstr>
      <vt:lpstr>Arial</vt:lpstr>
      <vt:lpstr>Calibri</vt:lpstr>
      <vt:lpstr>Helvetica Neue Medium</vt:lpstr>
      <vt:lpstr>Wingdings</vt:lpstr>
      <vt:lpstr>Office 佈景主題</vt:lpstr>
      <vt:lpstr>自備病例範例</vt:lpstr>
      <vt:lpstr>建議考生</vt:lpstr>
      <vt:lpstr>病例 (B)      屬性 ：h Severe maxilla-mandible basal bone discrepancy: sagittal and transverse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書丞 林</dc:creator>
  <cp:lastModifiedBy>wu tzuying</cp:lastModifiedBy>
  <cp:revision>3</cp:revision>
  <dcterms:created xsi:type="dcterms:W3CDTF">2024-06-05T12:40:29Z</dcterms:created>
  <dcterms:modified xsi:type="dcterms:W3CDTF">2024-06-10T01:25:29Z</dcterms:modified>
</cp:coreProperties>
</file>