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58" r:id="rId4"/>
    <p:sldId id="630" r:id="rId5"/>
    <p:sldId id="261" r:id="rId6"/>
    <p:sldId id="629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48"/>
  </p:normalViewPr>
  <p:slideViewPr>
    <p:cSldViewPr snapToGrid="0">
      <p:cViewPr varScale="1">
        <p:scale>
          <a:sx n="117" d="100"/>
          <a:sy n="117" d="100"/>
        </p:scale>
        <p:origin x="1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書丞 林" userId="2c38851b500224d5" providerId="LiveId" clId="{0F8203AB-97C4-4833-93B2-B37559F724B9}"/>
    <pc:docChg chg="undo redo custSel addSld delSld modSld sldOrd modMainMaster">
      <pc:chgData name="書丞 林" userId="2c38851b500224d5" providerId="LiveId" clId="{0F8203AB-97C4-4833-93B2-B37559F724B9}" dt="2024-06-05T15:50:20.902" v="708" actId="165"/>
      <pc:docMkLst>
        <pc:docMk/>
      </pc:docMkLst>
      <pc:sldChg chg="delSp add del mod">
        <pc:chgData name="書丞 林" userId="2c38851b500224d5" providerId="LiveId" clId="{0F8203AB-97C4-4833-93B2-B37559F724B9}" dt="2024-06-05T14:23:08.326" v="663" actId="2696"/>
        <pc:sldMkLst>
          <pc:docMk/>
          <pc:sldMk cId="0" sldId="257"/>
        </pc:sldMkLst>
        <pc:spChg chg="del">
          <ac:chgData name="書丞 林" userId="2c38851b500224d5" providerId="LiveId" clId="{0F8203AB-97C4-4833-93B2-B37559F724B9}" dt="2024-06-05T14:21:44.753" v="651" actId="478"/>
          <ac:spMkLst>
            <pc:docMk/>
            <pc:sldMk cId="0" sldId="257"/>
            <ac:spMk id="2" creationId="{11822D68-CB63-FC7D-B147-82D584C3F41F}"/>
          </ac:spMkLst>
        </pc:spChg>
        <pc:spChg chg="del">
          <ac:chgData name="書丞 林" userId="2c38851b500224d5" providerId="LiveId" clId="{0F8203AB-97C4-4833-93B2-B37559F724B9}" dt="2024-06-05T14:17:34.085" v="594" actId="478"/>
          <ac:spMkLst>
            <pc:docMk/>
            <pc:sldMk cId="0" sldId="257"/>
            <ac:spMk id="151" creationId="{00000000-0000-0000-0000-000000000000}"/>
          </ac:spMkLst>
        </pc:spChg>
      </pc:sldChg>
      <pc:sldChg chg="add del">
        <pc:chgData name="書丞 林" userId="2c38851b500224d5" providerId="LiveId" clId="{0F8203AB-97C4-4833-93B2-B37559F724B9}" dt="2024-06-05T14:23:08.037" v="662"/>
        <pc:sldMkLst>
          <pc:docMk/>
          <pc:sldMk cId="1345010308" sldId="257"/>
        </pc:sldMkLst>
      </pc:sldChg>
      <pc:sldChg chg="addSp delSp modSp mod">
        <pc:chgData name="書丞 林" userId="2c38851b500224d5" providerId="LiveId" clId="{0F8203AB-97C4-4833-93B2-B37559F724B9}" dt="2024-06-05T14:21:52.118" v="653" actId="478"/>
        <pc:sldMkLst>
          <pc:docMk/>
          <pc:sldMk cId="0" sldId="258"/>
        </pc:sldMkLst>
        <pc:spChg chg="add mod">
          <ac:chgData name="書丞 林" userId="2c38851b500224d5" providerId="LiveId" clId="{0F8203AB-97C4-4833-93B2-B37559F724B9}" dt="2024-06-05T14:17:08.651" v="593" actId="1076"/>
          <ac:spMkLst>
            <pc:docMk/>
            <pc:sldMk cId="0" sldId="258"/>
            <ac:spMk id="2" creationId="{43A4FC75-7583-28AF-7D45-10AA84AFA3F3}"/>
          </ac:spMkLst>
        </pc:spChg>
        <pc:spChg chg="del">
          <ac:chgData name="書丞 林" userId="2c38851b500224d5" providerId="LiveId" clId="{0F8203AB-97C4-4833-93B2-B37559F724B9}" dt="2024-06-05T14:21:52.118" v="653" actId="478"/>
          <ac:spMkLst>
            <pc:docMk/>
            <pc:sldMk cId="0" sldId="258"/>
            <ac:spMk id="3" creationId="{6A20B28E-8319-C7F1-2556-08136F00F095}"/>
          </ac:spMkLst>
        </pc:spChg>
        <pc:spChg chg="mod">
          <ac:chgData name="書丞 林" userId="2c38851b500224d5" providerId="LiveId" clId="{0F8203AB-97C4-4833-93B2-B37559F724B9}" dt="2024-06-05T14:15:50.329" v="590" actId="20577"/>
          <ac:spMkLst>
            <pc:docMk/>
            <pc:sldMk cId="0" sldId="258"/>
            <ac:spMk id="155" creationId="{00000000-0000-0000-0000-000000000000}"/>
          </ac:spMkLst>
        </pc:spChg>
      </pc:sldChg>
      <pc:sldChg chg="delSp modSp add del mod">
        <pc:chgData name="書丞 林" userId="2c38851b500224d5" providerId="LiveId" clId="{0F8203AB-97C4-4833-93B2-B37559F724B9}" dt="2024-06-05T14:23:08.326" v="663" actId="2696"/>
        <pc:sldMkLst>
          <pc:docMk/>
          <pc:sldMk cId="0" sldId="259"/>
        </pc:sldMkLst>
        <pc:spChg chg="del">
          <ac:chgData name="書丞 林" userId="2c38851b500224d5" providerId="LiveId" clId="{0F8203AB-97C4-4833-93B2-B37559F724B9}" dt="2024-06-05T14:21:49.379" v="652" actId="478"/>
          <ac:spMkLst>
            <pc:docMk/>
            <pc:sldMk cId="0" sldId="259"/>
            <ac:spMk id="2" creationId="{3FD86E20-122C-345B-B820-3F492AAA6782}"/>
          </ac:spMkLst>
        </pc:spChg>
        <pc:spChg chg="mod">
          <ac:chgData name="書丞 林" userId="2c38851b500224d5" providerId="LiveId" clId="{0F8203AB-97C4-4833-93B2-B37559F724B9}" dt="2024-06-05T14:16:39.825" v="592" actId="6549"/>
          <ac:spMkLst>
            <pc:docMk/>
            <pc:sldMk cId="0" sldId="259"/>
            <ac:spMk id="159" creationId="{00000000-0000-0000-0000-000000000000}"/>
          </ac:spMkLst>
        </pc:spChg>
      </pc:sldChg>
      <pc:sldChg chg="add del">
        <pc:chgData name="書丞 林" userId="2c38851b500224d5" providerId="LiveId" clId="{0F8203AB-97C4-4833-93B2-B37559F724B9}" dt="2024-06-05T14:23:08.037" v="662"/>
        <pc:sldMkLst>
          <pc:docMk/>
          <pc:sldMk cId="1229802347" sldId="259"/>
        </pc:sldMkLst>
      </pc:sldChg>
      <pc:sldChg chg="addSp modSp mod">
        <pc:chgData name="書丞 林" userId="2c38851b500224d5" providerId="LiveId" clId="{0F8203AB-97C4-4833-93B2-B37559F724B9}" dt="2024-06-05T14:22:20.386" v="654" actId="207"/>
        <pc:sldMkLst>
          <pc:docMk/>
          <pc:sldMk cId="1737467333" sldId="261"/>
        </pc:sldMkLst>
        <pc:spChg chg="mod">
          <ac:chgData name="書丞 林" userId="2c38851b500224d5" providerId="LiveId" clId="{0F8203AB-97C4-4833-93B2-B37559F724B9}" dt="2024-06-05T14:22:20.386" v="654" actId="207"/>
          <ac:spMkLst>
            <pc:docMk/>
            <pc:sldMk cId="1737467333" sldId="261"/>
            <ac:spMk id="4" creationId="{E403A956-2FDC-6274-8E3C-259C1A3975F8}"/>
          </ac:spMkLst>
        </pc:spChg>
        <pc:spChg chg="mod">
          <ac:chgData name="書丞 林" userId="2c38851b500224d5" providerId="LiveId" clId="{0F8203AB-97C4-4833-93B2-B37559F724B9}" dt="2024-06-05T14:03:06.836" v="2" actId="1076"/>
          <ac:spMkLst>
            <pc:docMk/>
            <pc:sldMk cId="1737467333" sldId="261"/>
            <ac:spMk id="21" creationId="{F96DF830-4E08-807D-CCAC-43EE84E58648}"/>
          </ac:spMkLst>
        </pc:spChg>
        <pc:graphicFrameChg chg="add mod modGraphic">
          <ac:chgData name="書丞 林" userId="2c38851b500224d5" providerId="LiveId" clId="{0F8203AB-97C4-4833-93B2-B37559F724B9}" dt="2024-06-05T14:04:13.545" v="26" actId="12788"/>
          <ac:graphicFrameMkLst>
            <pc:docMk/>
            <pc:sldMk cId="1737467333" sldId="261"/>
            <ac:graphicFrameMk id="2" creationId="{2CF3099E-5F02-E906-4D99-14AF39D53910}"/>
          </ac:graphicFrameMkLst>
        </pc:graphicFrameChg>
      </pc:sldChg>
      <pc:sldChg chg="addSp delSp modSp add del mod">
        <pc:chgData name="書丞 林" userId="2c38851b500224d5" providerId="LiveId" clId="{0F8203AB-97C4-4833-93B2-B37559F724B9}" dt="2024-06-05T15:50:20.902" v="708" actId="165"/>
        <pc:sldMkLst>
          <pc:docMk/>
          <pc:sldMk cId="3573254798" sldId="262"/>
        </pc:sldMkLst>
        <pc:spChg chg="add del mod">
          <ac:chgData name="書丞 林" userId="2c38851b500224d5" providerId="LiveId" clId="{0F8203AB-97C4-4833-93B2-B37559F724B9}" dt="2024-06-05T15:49:53.090" v="701" actId="478"/>
          <ac:spMkLst>
            <pc:docMk/>
            <pc:sldMk cId="3573254798" sldId="262"/>
            <ac:spMk id="2" creationId="{E5503FE9-0786-8AD4-F6A5-0E5A7CD05E5E}"/>
          </ac:spMkLst>
        </pc:spChg>
        <pc:spChg chg="add mod">
          <ac:chgData name="書丞 林" userId="2c38851b500224d5" providerId="LiveId" clId="{0F8203AB-97C4-4833-93B2-B37559F724B9}" dt="2024-06-05T15:49:13.912" v="679"/>
          <ac:spMkLst>
            <pc:docMk/>
            <pc:sldMk cId="3573254798" sldId="262"/>
            <ac:spMk id="6" creationId="{9CBD4776-E3E9-1F80-E8B4-FE82AEA91623}"/>
          </ac:spMkLst>
        </pc:spChg>
        <pc:spChg chg="add mod">
          <ac:chgData name="書丞 林" userId="2c38851b500224d5" providerId="LiveId" clId="{0F8203AB-97C4-4833-93B2-B37559F724B9}" dt="2024-06-05T15:49:26.841" v="685"/>
          <ac:spMkLst>
            <pc:docMk/>
            <pc:sldMk cId="3573254798" sldId="262"/>
            <ac:spMk id="11" creationId="{3973A012-3100-5B97-5118-52C6F2F3B986}"/>
          </ac:spMkLst>
        </pc:spChg>
        <pc:spChg chg="add mod">
          <ac:chgData name="書丞 林" userId="2c38851b500224d5" providerId="LiveId" clId="{0F8203AB-97C4-4833-93B2-B37559F724B9}" dt="2024-06-05T15:49:36.846" v="691"/>
          <ac:spMkLst>
            <pc:docMk/>
            <pc:sldMk cId="3573254798" sldId="262"/>
            <ac:spMk id="17" creationId="{D35D273A-3815-ABC6-79BF-5166AFC18E74}"/>
          </ac:spMkLst>
        </pc:spChg>
        <pc:spChg chg="add mod">
          <ac:chgData name="書丞 林" userId="2c38851b500224d5" providerId="LiveId" clId="{0F8203AB-97C4-4833-93B2-B37559F724B9}" dt="2024-06-05T15:49:46.649" v="697"/>
          <ac:spMkLst>
            <pc:docMk/>
            <pc:sldMk cId="3573254798" sldId="262"/>
            <ac:spMk id="22" creationId="{BDAA361B-3F10-F2A8-2E3B-8B196DFBA820}"/>
          </ac:spMkLst>
        </pc:spChg>
        <pc:grpChg chg="add del mod">
          <ac:chgData name="書丞 林" userId="2c38851b500224d5" providerId="LiveId" clId="{0F8203AB-97C4-4833-93B2-B37559F724B9}" dt="2024-06-05T15:50:20.902" v="708" actId="165"/>
          <ac:grpSpMkLst>
            <pc:docMk/>
            <pc:sldMk cId="3573254798" sldId="262"/>
            <ac:grpSpMk id="26" creationId="{13531CC4-B0BF-2547-5F8D-FD4825D284B9}"/>
          </ac:grpSpMkLst>
        </pc:grpChg>
        <pc:picChg chg="mod topLvl">
          <ac:chgData name="書丞 林" userId="2c38851b500224d5" providerId="LiveId" clId="{0F8203AB-97C4-4833-93B2-B37559F724B9}" dt="2024-06-05T15:50:20.902" v="708" actId="165"/>
          <ac:picMkLst>
            <pc:docMk/>
            <pc:sldMk cId="3573254798" sldId="262"/>
            <ac:picMk id="3" creationId="{E2DF7DE2-2C8A-2F53-3361-B1D530E6ACEA}"/>
          </ac:picMkLst>
        </pc:picChg>
        <pc:picChg chg="add mod">
          <ac:chgData name="書丞 林" userId="2c38851b500224d5" providerId="LiveId" clId="{0F8203AB-97C4-4833-93B2-B37559F724B9}" dt="2024-06-05T15:49:13.912" v="679"/>
          <ac:picMkLst>
            <pc:docMk/>
            <pc:sldMk cId="3573254798" sldId="262"/>
            <ac:picMk id="4" creationId="{95BDCFED-2926-B5E7-7090-224D05B67BD8}"/>
          </ac:picMkLst>
        </pc:picChg>
        <pc:picChg chg="mod topLvl">
          <ac:chgData name="書丞 林" userId="2c38851b500224d5" providerId="LiveId" clId="{0F8203AB-97C4-4833-93B2-B37559F724B9}" dt="2024-06-05T15:50:20.902" v="708" actId="165"/>
          <ac:picMkLst>
            <pc:docMk/>
            <pc:sldMk cId="3573254798" sldId="262"/>
            <ac:picMk id="5" creationId="{AB1CBFED-8512-5E89-B625-C7012FEC2976}"/>
          </ac:picMkLst>
        </pc:picChg>
        <pc:picChg chg="mod topLvl">
          <ac:chgData name="書丞 林" userId="2c38851b500224d5" providerId="LiveId" clId="{0F8203AB-97C4-4833-93B2-B37559F724B9}" dt="2024-06-05T15:50:20.902" v="708" actId="165"/>
          <ac:picMkLst>
            <pc:docMk/>
            <pc:sldMk cId="3573254798" sldId="262"/>
            <ac:picMk id="7" creationId="{866D7A48-7317-A9BF-C32B-60C365F64D1B}"/>
          </ac:picMkLst>
        </pc:picChg>
        <pc:picChg chg="add del">
          <ac:chgData name="書丞 林" userId="2c38851b500224d5" providerId="LiveId" clId="{0F8203AB-97C4-4833-93B2-B37559F724B9}" dt="2024-06-05T15:49:16.183" v="681" actId="21"/>
          <ac:picMkLst>
            <pc:docMk/>
            <pc:sldMk cId="3573254798" sldId="262"/>
            <ac:picMk id="8" creationId="{C8D49867-793B-8F86-40C0-2D828C6C2532}"/>
          </ac:picMkLst>
        </pc:picChg>
        <pc:picChg chg="mod topLvl">
          <ac:chgData name="書丞 林" userId="2c38851b500224d5" providerId="LiveId" clId="{0F8203AB-97C4-4833-93B2-B37559F724B9}" dt="2024-06-05T15:50:20.902" v="708" actId="165"/>
          <ac:picMkLst>
            <pc:docMk/>
            <pc:sldMk cId="3573254798" sldId="262"/>
            <ac:picMk id="9" creationId="{59F31C1B-0EA2-7AAD-7CAA-8B61379B8920}"/>
          </ac:picMkLst>
        </pc:picChg>
        <pc:picChg chg="add mod">
          <ac:chgData name="書丞 林" userId="2c38851b500224d5" providerId="LiveId" clId="{0F8203AB-97C4-4833-93B2-B37559F724B9}" dt="2024-06-05T15:49:26.841" v="685"/>
          <ac:picMkLst>
            <pc:docMk/>
            <pc:sldMk cId="3573254798" sldId="262"/>
            <ac:picMk id="10" creationId="{9B52EC61-DC10-57E2-F916-623CC23D6C55}"/>
          </ac:picMkLst>
        </pc:picChg>
        <pc:picChg chg="add del">
          <ac:chgData name="書丞 林" userId="2c38851b500224d5" providerId="LiveId" clId="{0F8203AB-97C4-4833-93B2-B37559F724B9}" dt="2024-06-05T15:49:28.966" v="687" actId="21"/>
          <ac:picMkLst>
            <pc:docMk/>
            <pc:sldMk cId="3573254798" sldId="262"/>
            <ac:picMk id="13" creationId="{627C628D-B1E9-E15C-E281-9807FF1E5464}"/>
          </ac:picMkLst>
        </pc:picChg>
        <pc:picChg chg="add mod">
          <ac:chgData name="書丞 林" userId="2c38851b500224d5" providerId="LiveId" clId="{0F8203AB-97C4-4833-93B2-B37559F724B9}" dt="2024-06-05T15:49:36.846" v="691"/>
          <ac:picMkLst>
            <pc:docMk/>
            <pc:sldMk cId="3573254798" sldId="262"/>
            <ac:picMk id="15" creationId="{EA7CF098-936D-D896-5DC4-455BBAAFE2C1}"/>
          </ac:picMkLst>
        </pc:picChg>
        <pc:picChg chg="add del">
          <ac:chgData name="書丞 林" userId="2c38851b500224d5" providerId="LiveId" clId="{0F8203AB-97C4-4833-93B2-B37559F724B9}" dt="2024-06-05T15:49:38.936" v="693" actId="21"/>
          <ac:picMkLst>
            <pc:docMk/>
            <pc:sldMk cId="3573254798" sldId="262"/>
            <ac:picMk id="19" creationId="{8D359B15-4C92-104A-78C2-E5FD26BB3DCD}"/>
          </ac:picMkLst>
        </pc:picChg>
        <pc:picChg chg="add mod">
          <ac:chgData name="書丞 林" userId="2c38851b500224d5" providerId="LiveId" clId="{0F8203AB-97C4-4833-93B2-B37559F724B9}" dt="2024-06-05T15:49:46.649" v="697"/>
          <ac:picMkLst>
            <pc:docMk/>
            <pc:sldMk cId="3573254798" sldId="262"/>
            <ac:picMk id="21" creationId="{D95BE103-62A5-4A35-A0AF-A2C4713820D8}"/>
          </ac:picMkLst>
        </pc:picChg>
        <pc:picChg chg="add del">
          <ac:chgData name="書丞 林" userId="2c38851b500224d5" providerId="LiveId" clId="{0F8203AB-97C4-4833-93B2-B37559F724B9}" dt="2024-06-05T15:49:48.633" v="699" actId="21"/>
          <ac:picMkLst>
            <pc:docMk/>
            <pc:sldMk cId="3573254798" sldId="262"/>
            <ac:picMk id="25" creationId="{A2B889AC-03A9-1343-5787-7E4BB8F02B04}"/>
          </ac:picMkLst>
        </pc:picChg>
      </pc:sldChg>
      <pc:sldChg chg="modSp add del mod">
        <pc:chgData name="書丞 林" userId="2c38851b500224d5" providerId="LiveId" clId="{0F8203AB-97C4-4833-93B2-B37559F724B9}" dt="2024-06-05T15:49:00.166" v="676" actId="47"/>
        <pc:sldMkLst>
          <pc:docMk/>
          <pc:sldMk cId="69163440" sldId="263"/>
        </pc:sldMkLst>
        <pc:picChg chg="mod modCrop">
          <ac:chgData name="書丞 林" userId="2c38851b500224d5" providerId="LiveId" clId="{0F8203AB-97C4-4833-93B2-B37559F724B9}" dt="2024-06-05T14:01:34.877" v="1" actId="18131"/>
          <ac:picMkLst>
            <pc:docMk/>
            <pc:sldMk cId="69163440" sldId="263"/>
            <ac:picMk id="3" creationId="{E2DF7DE2-2C8A-2F53-3361-B1D530E6ACEA}"/>
          </ac:picMkLst>
        </pc:picChg>
      </pc:sldChg>
      <pc:sldChg chg="add del">
        <pc:chgData name="書丞 林" userId="2c38851b500224d5" providerId="LiveId" clId="{0F8203AB-97C4-4833-93B2-B37559F724B9}" dt="2024-06-05T15:02:36.162" v="668"/>
        <pc:sldMkLst>
          <pc:docMk/>
          <pc:sldMk cId="1910224282" sldId="264"/>
        </pc:sldMkLst>
      </pc:sldChg>
      <pc:sldChg chg="modSp mod">
        <pc:chgData name="書丞 林" userId="2c38851b500224d5" providerId="LiveId" clId="{0F8203AB-97C4-4833-93B2-B37559F724B9}" dt="2024-06-05T14:22:43.483" v="659" actId="207"/>
        <pc:sldMkLst>
          <pc:docMk/>
          <pc:sldMk cId="544046321" sldId="265"/>
        </pc:sldMkLst>
        <pc:spChg chg="mod">
          <ac:chgData name="書丞 林" userId="2c38851b500224d5" providerId="LiveId" clId="{0F8203AB-97C4-4833-93B2-B37559F724B9}" dt="2024-06-05T14:22:43.483" v="659" actId="207"/>
          <ac:spMkLst>
            <pc:docMk/>
            <pc:sldMk cId="544046321" sldId="265"/>
            <ac:spMk id="2" creationId="{B1F47042-1F65-AB7F-AC52-B34AD0AE6216}"/>
          </ac:spMkLst>
        </pc:spChg>
      </pc:sldChg>
      <pc:sldChg chg="add del ord">
        <pc:chgData name="書丞 林" userId="2c38851b500224d5" providerId="LiveId" clId="{0F8203AB-97C4-4833-93B2-B37559F724B9}" dt="2024-06-05T15:02:43.607" v="672"/>
        <pc:sldMkLst>
          <pc:docMk/>
          <pc:sldMk cId="319008519" sldId="266"/>
        </pc:sldMkLst>
      </pc:sldChg>
      <pc:sldChg chg="new del">
        <pc:chgData name="書丞 林" userId="2c38851b500224d5" providerId="LiveId" clId="{0F8203AB-97C4-4833-93B2-B37559F724B9}" dt="2024-06-05T14:04:51.480" v="29" actId="47"/>
        <pc:sldMkLst>
          <pc:docMk/>
          <pc:sldMk cId="2210717393" sldId="273"/>
        </pc:sldMkLst>
      </pc:sldChg>
      <pc:sldChg chg="addSp delSp modSp add mod">
        <pc:chgData name="書丞 林" userId="2c38851b500224d5" providerId="LiveId" clId="{0F8203AB-97C4-4833-93B2-B37559F724B9}" dt="2024-06-05T14:22:36.397" v="658" actId="113"/>
        <pc:sldMkLst>
          <pc:docMk/>
          <pc:sldMk cId="355036620" sldId="629"/>
        </pc:sldMkLst>
        <pc:spChg chg="del">
          <ac:chgData name="書丞 林" userId="2c38851b500224d5" providerId="LiveId" clId="{0F8203AB-97C4-4833-93B2-B37559F724B9}" dt="2024-06-05T14:20:27.175" v="645" actId="478"/>
          <ac:spMkLst>
            <pc:docMk/>
            <pc:sldMk cId="355036620" sldId="629"/>
            <ac:spMk id="2" creationId="{545F44AF-035F-3C57-4A7A-5A4113CB0DC9}"/>
          </ac:spMkLst>
        </pc:spChg>
        <pc:spChg chg="add mod">
          <ac:chgData name="書丞 林" userId="2c38851b500224d5" providerId="LiveId" clId="{0F8203AB-97C4-4833-93B2-B37559F724B9}" dt="2024-06-05T14:22:36.397" v="658" actId="113"/>
          <ac:spMkLst>
            <pc:docMk/>
            <pc:sldMk cId="355036620" sldId="629"/>
            <ac:spMk id="3" creationId="{621832B0-0B2E-A56C-6B75-67304AC3EEAB}"/>
          </ac:spMkLst>
        </pc:spChg>
        <pc:spChg chg="del">
          <ac:chgData name="書丞 林" userId="2c38851b500224d5" providerId="LiveId" clId="{0F8203AB-97C4-4833-93B2-B37559F724B9}" dt="2024-06-05T14:05:11.149" v="36" actId="478"/>
          <ac:spMkLst>
            <pc:docMk/>
            <pc:sldMk cId="355036620" sldId="629"/>
            <ac:spMk id="24" creationId="{582CBAD1-3703-F348-8834-478B676FC9ED}"/>
          </ac:spMkLst>
        </pc:spChg>
        <pc:spChg chg="del">
          <ac:chgData name="書丞 林" userId="2c38851b500224d5" providerId="LiveId" clId="{0F8203AB-97C4-4833-93B2-B37559F724B9}" dt="2024-06-05T14:05:05.019" v="34" actId="478"/>
          <ac:spMkLst>
            <pc:docMk/>
            <pc:sldMk cId="355036620" sldId="629"/>
            <ac:spMk id="32" creationId="{7CEAB359-A67C-9C4D-BB1D-46076418344B}"/>
          </ac:spMkLst>
        </pc:spChg>
        <pc:spChg chg="del">
          <ac:chgData name="書丞 林" userId="2c38851b500224d5" providerId="LiveId" clId="{0F8203AB-97C4-4833-93B2-B37559F724B9}" dt="2024-06-05T14:05:05.019" v="34" actId="478"/>
          <ac:spMkLst>
            <pc:docMk/>
            <pc:sldMk cId="355036620" sldId="629"/>
            <ac:spMk id="43" creationId="{8B920927-6F68-9744-B158-EE10CFF669F9}"/>
          </ac:spMkLst>
        </pc:spChg>
        <pc:spChg chg="del">
          <ac:chgData name="書丞 林" userId="2c38851b500224d5" providerId="LiveId" clId="{0F8203AB-97C4-4833-93B2-B37559F724B9}" dt="2024-06-05T14:05:05.019" v="34" actId="478"/>
          <ac:spMkLst>
            <pc:docMk/>
            <pc:sldMk cId="355036620" sldId="629"/>
            <ac:spMk id="44" creationId="{613C6D33-B454-594D-86D5-FBB8DEB074DF}"/>
          </ac:spMkLst>
        </pc:spChg>
        <pc:spChg chg="del">
          <ac:chgData name="書丞 林" userId="2c38851b500224d5" providerId="LiveId" clId="{0F8203AB-97C4-4833-93B2-B37559F724B9}" dt="2024-06-05T14:05:05.019" v="34" actId="478"/>
          <ac:spMkLst>
            <pc:docMk/>
            <pc:sldMk cId="355036620" sldId="629"/>
            <ac:spMk id="46" creationId="{06B2BE88-3B73-8C49-91B5-3F0FECF6232B}"/>
          </ac:spMkLst>
        </pc:spChg>
        <pc:spChg chg="del">
          <ac:chgData name="書丞 林" userId="2c38851b500224d5" providerId="LiveId" clId="{0F8203AB-97C4-4833-93B2-B37559F724B9}" dt="2024-06-05T14:05:05.019" v="34" actId="478"/>
          <ac:spMkLst>
            <pc:docMk/>
            <pc:sldMk cId="355036620" sldId="629"/>
            <ac:spMk id="55" creationId="{B05FC434-7FCA-B94D-815F-AAD3520DD3D8}"/>
          </ac:spMkLst>
        </pc:spChg>
        <pc:spChg chg="del">
          <ac:chgData name="書丞 林" userId="2c38851b500224d5" providerId="LiveId" clId="{0F8203AB-97C4-4833-93B2-B37559F724B9}" dt="2024-06-05T14:05:05.019" v="34" actId="478"/>
          <ac:spMkLst>
            <pc:docMk/>
            <pc:sldMk cId="355036620" sldId="629"/>
            <ac:spMk id="56" creationId="{6C798BB6-07C0-8449-9365-4ED7DCF6AFAA}"/>
          </ac:spMkLst>
        </pc:spChg>
        <pc:spChg chg="mod">
          <ac:chgData name="書丞 林" userId="2c38851b500224d5" providerId="LiveId" clId="{0F8203AB-97C4-4833-93B2-B37559F724B9}" dt="2024-06-05T14:19:21.662" v="642" actId="6549"/>
          <ac:spMkLst>
            <pc:docMk/>
            <pc:sldMk cId="355036620" sldId="629"/>
            <ac:spMk id="35841" creationId="{00000000-0000-0000-0000-000000000000}"/>
          </ac:spMkLst>
        </pc:spChg>
        <pc:picChg chg="del">
          <ac:chgData name="書丞 林" userId="2c38851b500224d5" providerId="LiveId" clId="{0F8203AB-97C4-4833-93B2-B37559F724B9}" dt="2024-06-05T14:05:02.114" v="30" actId="478"/>
          <ac:picMkLst>
            <pc:docMk/>
            <pc:sldMk cId="355036620" sldId="629"/>
            <ac:picMk id="28" creationId="{C84CBE36-A46B-7745-BC67-F3C50AC1B146}"/>
          </ac:picMkLst>
        </pc:picChg>
        <pc:picChg chg="del">
          <ac:chgData name="書丞 林" userId="2c38851b500224d5" providerId="LiveId" clId="{0F8203AB-97C4-4833-93B2-B37559F724B9}" dt="2024-06-05T14:05:02.386" v="31" actId="478"/>
          <ac:picMkLst>
            <pc:docMk/>
            <pc:sldMk cId="355036620" sldId="629"/>
            <ac:picMk id="29" creationId="{F98FBF5A-596D-5741-8ABA-7C03F3FF1ED0}"/>
          </ac:picMkLst>
        </pc:picChg>
        <pc:picChg chg="del">
          <ac:chgData name="書丞 林" userId="2c38851b500224d5" providerId="LiveId" clId="{0F8203AB-97C4-4833-93B2-B37559F724B9}" dt="2024-06-05T14:05:02.770" v="32" actId="478"/>
          <ac:picMkLst>
            <pc:docMk/>
            <pc:sldMk cId="355036620" sldId="629"/>
            <ac:picMk id="30" creationId="{0B03DF98-89BC-A249-A7D7-768ACCD4AA1F}"/>
          </ac:picMkLst>
        </pc:picChg>
        <pc:picChg chg="del">
          <ac:chgData name="書丞 林" userId="2c38851b500224d5" providerId="LiveId" clId="{0F8203AB-97C4-4833-93B2-B37559F724B9}" dt="2024-06-05T14:05:03.071" v="33" actId="478"/>
          <ac:picMkLst>
            <pc:docMk/>
            <pc:sldMk cId="355036620" sldId="629"/>
            <ac:picMk id="31" creationId="{34B9D415-1414-5846-B1B1-E6E692B453F8}"/>
          </ac:picMkLst>
        </pc:picChg>
      </pc:sldChg>
      <pc:sldChg chg="add">
        <pc:chgData name="書丞 林" userId="2c38851b500224d5" providerId="LiveId" clId="{0F8203AB-97C4-4833-93B2-B37559F724B9}" dt="2024-06-05T15:02:24.035" v="664"/>
        <pc:sldMkLst>
          <pc:docMk/>
          <pc:sldMk cId="381138331" sldId="630"/>
        </pc:sldMkLst>
      </pc:sldChg>
      <pc:sldMasterChg chg="modSp mod addSldLayout delSldLayout">
        <pc:chgData name="書丞 林" userId="2c38851b500224d5" providerId="LiveId" clId="{0F8203AB-97C4-4833-93B2-B37559F724B9}" dt="2024-06-05T14:23:08.326" v="663" actId="2696"/>
        <pc:sldMasterMkLst>
          <pc:docMk/>
          <pc:sldMasterMk cId="4289413961" sldId="2147483660"/>
        </pc:sldMasterMkLst>
        <pc:spChg chg="mod">
          <ac:chgData name="書丞 林" userId="2c38851b500224d5" providerId="LiveId" clId="{0F8203AB-97C4-4833-93B2-B37559F724B9}" dt="2024-06-05T14:21:35.017" v="650" actId="1076"/>
          <ac:spMkLst>
            <pc:docMk/>
            <pc:sldMasterMk cId="4289413961" sldId="2147483660"/>
            <ac:spMk id="6" creationId="{00000000-0000-0000-0000-000000000000}"/>
          </ac:spMkLst>
        </pc:spChg>
        <pc:sldLayoutChg chg="add del">
          <pc:chgData name="書丞 林" userId="2c38851b500224d5" providerId="LiveId" clId="{0F8203AB-97C4-4833-93B2-B37559F724B9}" dt="2024-06-05T14:23:08.326" v="663" actId="2696"/>
          <pc:sldLayoutMkLst>
            <pc:docMk/>
            <pc:sldMasterMk cId="4289413961" sldId="2147483660"/>
            <pc:sldLayoutMk cId="2136450262" sldId="2147483672"/>
          </pc:sldLayoutMkLst>
        </pc:sldLayoutChg>
        <pc:sldLayoutChg chg="add del">
          <pc:chgData name="書丞 林" userId="2c38851b500224d5" providerId="LiveId" clId="{0F8203AB-97C4-4833-93B2-B37559F724B9}" dt="2024-06-05T14:23:08.326" v="663" actId="2696"/>
          <pc:sldLayoutMkLst>
            <pc:docMk/>
            <pc:sldMasterMk cId="4289413961" sldId="2147483660"/>
            <pc:sldLayoutMk cId="3470897436" sldId="21474836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B9829BF-E584-58FE-8BA1-FBACC39369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0086A54-55DA-B5DA-E465-3825AE0FDC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081B8-3C36-40B2-9F13-3BF34EE0A346}" type="datetimeFigureOut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35B8EED-6097-A8D3-7B1A-9299B635C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669E13D-7B98-11F1-4CE0-CDE2395837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182AC-9711-41AC-B7AC-E95F7684B5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449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9BD87-93A7-49E4-A27C-F514E770DD3D}" type="datetimeFigureOut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F5405-C8CE-4048-BC90-44C132574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392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9pPr>
          </a:lstStyle>
          <a:p>
            <a:fld id="{CC7F7CC1-5A2E-405A-AEB9-9F49E17B085E}" type="slidenum">
              <a:rPr lang="en-US" altLang="zh-TW" sz="1200">
                <a:latin typeface="Arial" pitchFamily="34" charset="0"/>
                <a:ea typeface="新細明體" pitchFamily="18" charset="-120"/>
              </a:rPr>
              <a:pPr/>
              <a:t>6</a:t>
            </a:fld>
            <a:endParaRPr lang="en-US" altLang="zh-TW" sz="120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因此根據前面的</a:t>
            </a:r>
            <a:r>
              <a:rPr lang="en-US" altLang="zh-TW" b="1" i="0" dirty="0" err="1">
                <a:solidFill>
                  <a:srgbClr val="3366FF"/>
                </a:solidFill>
                <a:cs typeface="Arial" pitchFamily="34" charset="0"/>
              </a:rPr>
              <a:t>tx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. goal, 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給予一個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pure-ortho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的治療計劃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, 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預計拔除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38, 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上顎在建立</a:t>
            </a:r>
            <a:r>
              <a:rPr lang="en-US" altLang="zh-TW" b="1" i="0" dirty="0" err="1">
                <a:solidFill>
                  <a:srgbClr val="3366FF"/>
                </a:solidFill>
                <a:cs typeface="Arial" pitchFamily="34" charset="0"/>
              </a:rPr>
              <a:t>archform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後會將前牙往前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flare, 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下顎則會放上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screw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做後牙的</a:t>
            </a:r>
            <a:r>
              <a:rPr lang="en-US" altLang="zh-TW" b="1" i="0" dirty="0" err="1">
                <a:solidFill>
                  <a:srgbClr val="3366FF"/>
                </a:solidFill>
                <a:cs typeface="Arial" pitchFamily="34" charset="0"/>
              </a:rPr>
              <a:t>uprighting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及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whole arch </a:t>
            </a:r>
            <a:r>
              <a:rPr lang="en-US" altLang="zh-TW" b="1" i="0" dirty="0" err="1">
                <a:solidFill>
                  <a:srgbClr val="3366FF"/>
                </a:solidFill>
                <a:cs typeface="Arial" pitchFamily="34" charset="0"/>
              </a:rPr>
              <a:t>distalize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, 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過程中會配戴雙側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short Class III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 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elastics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去幫助後牙區的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extrusion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與打平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curve of </a:t>
            </a:r>
            <a:r>
              <a:rPr lang="en-US" altLang="zh-TW" b="1" i="0" dirty="0" err="1">
                <a:solidFill>
                  <a:srgbClr val="3366FF"/>
                </a:solidFill>
                <a:cs typeface="Arial" pitchFamily="34" charset="0"/>
              </a:rPr>
              <a:t>Spee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, 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最後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finish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在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canine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及</a:t>
            </a:r>
            <a:r>
              <a:rPr lang="en-US" altLang="zh-TW" b="1" i="0" dirty="0">
                <a:solidFill>
                  <a:srgbClr val="3366FF"/>
                </a:solidFill>
                <a:cs typeface="Arial" pitchFamily="34" charset="0"/>
              </a:rPr>
              <a:t>molar Class I</a:t>
            </a:r>
            <a:r>
              <a:rPr lang="zh-TW" altLang="en-US" b="1" i="0" dirty="0">
                <a:solidFill>
                  <a:srgbClr val="3366FF"/>
                </a:solidFill>
                <a:cs typeface="Arial" pitchFamily="34" charset="0"/>
              </a:rPr>
              <a:t>的咬合關係</a:t>
            </a:r>
            <a:endParaRPr lang="en-US" altLang="zh-TW" b="1" i="0" dirty="0">
              <a:solidFill>
                <a:srgbClr val="3366FF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317E-DB7F-4748-BA9C-F24103B3A0F7}" type="datetime1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50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213-7501-4964-803C-70FFBC9F3D14}" type="datetime1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4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5434-C43B-46D3-A99C-214C3BE36D47}" type="datetime1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6069437"/>
            <a:ext cx="8161735" cy="324183"/>
          </a:xfrm>
          <a:prstGeom prst="rect">
            <a:avLst/>
          </a:prstGeom>
        </p:spPr>
        <p:txBody>
          <a:bodyPr anchor="b"/>
          <a:lstStyle>
            <a:lvl1pPr marL="0" indent="0" defTabSz="346697">
              <a:lnSpc>
                <a:spcPct val="100000"/>
              </a:lnSpc>
              <a:spcBef>
                <a:spcPts val="0"/>
              </a:spcBef>
              <a:buSzTx/>
              <a:buNone/>
              <a:defRPr sz="1417" b="1"/>
            </a:lvl1pPr>
          </a:lstStyle>
          <a:p>
            <a:r>
              <a:t>作者和日期</a:t>
            </a:r>
          </a:p>
        </p:txBody>
      </p:sp>
      <p:sp>
        <p:nvSpPr>
          <p:cNvPr id="12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490691" y="1302758"/>
            <a:ext cx="8162619" cy="2321719"/>
          </a:xfrm>
          <a:prstGeom prst="rect">
            <a:avLst/>
          </a:prstGeom>
        </p:spPr>
        <p:txBody>
          <a:bodyPr anchor="b"/>
          <a:lstStyle>
            <a:lvl1pPr>
              <a:defRPr sz="5765" spc="-115"/>
            </a:lvl1pPr>
          </a:lstStyle>
          <a:p>
            <a:r>
              <a:t>簡報標題</a:t>
            </a:r>
          </a:p>
        </p:txBody>
      </p:sp>
      <p:sp>
        <p:nvSpPr>
          <p:cNvPr id="13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3" y="3589735"/>
            <a:ext cx="8161734" cy="1013834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  <a:lvl2pPr marL="0" indent="321457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2pPr>
            <a:lvl3pPr marL="0" indent="642915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3pPr>
            <a:lvl4pPr marL="0" indent="964372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4pPr>
            <a:lvl5pPr marL="0" indent="1285829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5pPr>
          </a:lstStyle>
          <a:p>
            <a:r>
              <a:t>簡報子標題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4464843" y="6482953"/>
            <a:ext cx="209456" cy="20213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4502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節標題"/>
          <p:cNvSpPr txBox="1">
            <a:spLocks noGrp="1"/>
          </p:cNvSpPr>
          <p:nvPr>
            <p:ph type="title" hasCustomPrompt="1"/>
          </p:nvPr>
        </p:nvSpPr>
        <p:spPr>
          <a:xfrm>
            <a:off x="491133" y="2268141"/>
            <a:ext cx="8161734" cy="2321719"/>
          </a:xfrm>
          <a:prstGeom prst="rect">
            <a:avLst/>
          </a:prstGeom>
        </p:spPr>
        <p:txBody>
          <a:bodyPr anchor="ctr"/>
          <a:lstStyle>
            <a:lvl1pPr>
              <a:defRPr sz="5765" b="0" spc="-11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章節標題</a:t>
            </a:r>
          </a:p>
        </p:txBody>
      </p:sp>
      <p:sp>
        <p:nvSpPr>
          <p:cNvPr id="7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0354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燈片標題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43" name="幻燈片子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993500"/>
            <a:ext cx="8161735" cy="472361"/>
          </a:xfrm>
          <a:prstGeom prst="rect">
            <a:avLst/>
          </a:prstGeom>
        </p:spPr>
        <p:txBody>
          <a:bodyPr/>
          <a:lstStyle>
            <a:lvl1pPr marL="0" indent="0" defTabSz="350824">
              <a:lnSpc>
                <a:spcPct val="100000"/>
              </a:lnSpc>
              <a:spcBef>
                <a:spcPts val="0"/>
              </a:spcBef>
              <a:buSzTx/>
              <a:buNone/>
              <a:defRPr sz="2271" b="1"/>
            </a:lvl1pPr>
          </a:lstStyle>
          <a:p>
            <a:r>
              <a:t>幻燈片子標題</a:t>
            </a:r>
          </a:p>
        </p:txBody>
      </p:sp>
      <p:sp>
        <p:nvSpPr>
          <p:cNvPr id="44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8974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228600" y="0"/>
            <a:ext cx="914400" cy="914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3272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34E9-768B-466F-824F-EF34A85F006B}" type="datetime1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93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73E-1B60-450A-88AA-1BE21C47D66A}" type="datetime1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04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98F-6192-470F-8CC4-227FAEAF710D}" type="datetime1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95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ACE0-CA65-462B-A77B-ECD7A52A8473}" type="datetime1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00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23E3-03F6-4453-8818-B445275D3A0E}" type="datetime1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4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B4CF-D89F-40AA-A8B4-85B4AF2764A2}" type="datetime1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17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35B3-B220-4A9A-B670-6E060F035221}" type="datetime1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75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00BB-5B1A-452D-A2E2-81BFF071B2D9}" type="datetime1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30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52D7EC-0A33-4C81-8D43-9CB9668050DE}" type="datetime1">
              <a:rPr lang="zh-TW" altLang="en-US" smtClean="0"/>
              <a:t>2024/6/10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90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3DDF15D5-BFC1-4660-AFE7-E8DC0FA1D0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41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自備病例範例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 err="1"/>
              <a:t>自備病例範例</a:t>
            </a:r>
            <a:endParaRPr dirty="0"/>
          </a:p>
        </p:txBody>
      </p:sp>
      <p:sp>
        <p:nvSpPr>
          <p:cNvPr id="153" name="三分鐘報告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000000"/>
                </a:solidFill>
              </a:defRPr>
            </a:pPr>
            <a:r>
              <a:t>三分鐘報告</a:t>
            </a:r>
          </a:p>
          <a:p>
            <a:pPr algn="ctr">
              <a:defRPr>
                <a:solidFill>
                  <a:srgbClr val="000000"/>
                </a:solidFill>
              </a:defRPr>
            </a:pPr>
            <a:r>
              <a:t>七分鐘答辯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方塊 22">
            <a:extLst>
              <a:ext uri="{FF2B5EF4-FFF2-40B4-BE49-F238E27FC236}">
                <a16:creationId xmlns:a16="http://schemas.microsoft.com/office/drawing/2014/main" id="{59DCE592-3B46-3986-4A5E-8B9CB251F0FF}"/>
              </a:ext>
            </a:extLst>
          </p:cNvPr>
          <p:cNvSpPr txBox="1"/>
          <p:nvPr/>
        </p:nvSpPr>
        <p:spPr>
          <a:xfrm>
            <a:off x="0" y="89843"/>
            <a:ext cx="438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治療前、後比較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B51BE1C-D939-5159-AD94-234BED1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A1E7DED-06BE-3305-0DFD-295BD8B10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2" y="-2284"/>
            <a:ext cx="2085700" cy="312245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575EC6C-9335-390C-0758-35895DD8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851" y="-2573"/>
            <a:ext cx="2091798" cy="312245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95B8236-DA40-1D24-560A-8D89F804E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650" y="-2573"/>
            <a:ext cx="2085700" cy="312245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2D1CBC9-583E-E396-9027-FD8D8F4B7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07" y="-2573"/>
            <a:ext cx="2079601" cy="312245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E982359-C477-A9EB-CF3C-294416320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62" y="3244236"/>
            <a:ext cx="2084471" cy="312976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F08439B-F184-E28A-4BFF-5F15D28BB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033" y="3244236"/>
            <a:ext cx="2084471" cy="312976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99A9C2C-A895-E210-FBBB-0344AC68E2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2390" y="3244236"/>
            <a:ext cx="2090584" cy="3129763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7433CCC-80C4-9BBA-75F1-5FA6E31B4A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861" y="3244958"/>
            <a:ext cx="2096696" cy="31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方塊 22">
            <a:extLst>
              <a:ext uri="{FF2B5EF4-FFF2-40B4-BE49-F238E27FC236}">
                <a16:creationId xmlns:a16="http://schemas.microsoft.com/office/drawing/2014/main" id="{59DCE592-3B46-3986-4A5E-8B9CB251F0FF}"/>
              </a:ext>
            </a:extLst>
          </p:cNvPr>
          <p:cNvSpPr txBox="1"/>
          <p:nvPr/>
        </p:nvSpPr>
        <p:spPr>
          <a:xfrm>
            <a:off x="0" y="89843"/>
            <a:ext cx="438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治療前</a:t>
            </a:r>
            <a:endParaRPr lang="en-US" altLang="zh-TW" sz="2400" b="1" dirty="0"/>
          </a:p>
          <a:p>
            <a:r>
              <a:rPr lang="zh-TW" altLang="en-US" sz="2400" b="1" dirty="0"/>
              <a:t>、後比較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62B06F2-E453-850E-3A2D-D5E4ADB07F56}"/>
              </a:ext>
            </a:extLst>
          </p:cNvPr>
          <p:cNvGrpSpPr/>
          <p:nvPr/>
        </p:nvGrpSpPr>
        <p:grpSpPr>
          <a:xfrm>
            <a:off x="758909" y="17461"/>
            <a:ext cx="7626182" cy="6815753"/>
            <a:chOff x="501818" y="-827"/>
            <a:chExt cx="8342067" cy="7455560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E81147B9-37BC-9F84-F569-F490565A7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0877" y="3747795"/>
              <a:ext cx="2780070" cy="1852998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5061F6C8-AF62-1D06-BD04-46AA6D54E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2512" y="-827"/>
              <a:ext cx="2780892" cy="1854118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0AC6F8CF-455E-ED24-DC1D-98162AA09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2982" y="-641"/>
              <a:ext cx="2780903" cy="1853747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5A5823B2-E5F4-B4B5-E1BF-F7C498797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1818" y="-735"/>
              <a:ext cx="2780902" cy="1853934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0B3EE438-508B-330E-F966-C927CBEA7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4194" y="3747448"/>
              <a:ext cx="2780261" cy="1853689"/>
            </a:xfrm>
            <a:prstGeom prst="rect">
              <a:avLst/>
            </a:prstGeom>
          </p:spPr>
        </p:pic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E1D562C2-A4DA-6852-0377-D42B3FA98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2507" y="1853106"/>
              <a:ext cx="2780902" cy="1853935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6D76E06E-068A-971D-AD2B-AD1027210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3308" y="1853215"/>
              <a:ext cx="2780250" cy="1853717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0DC0CF4-457B-7030-3988-61DDDC33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1974" y="1853318"/>
              <a:ext cx="2780590" cy="1853511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6D5C1CC-7A1A-754C-AE3B-7CE002FBE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0871" y="5601151"/>
              <a:ext cx="2780076" cy="1853578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EE105843-A982-A12C-3608-74DC66C03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4194" y="5600799"/>
              <a:ext cx="2780902" cy="1853934"/>
            </a:xfrm>
            <a:prstGeom prst="rect">
              <a:avLst/>
            </a:prstGeom>
          </p:spPr>
        </p:pic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8B57532-CCFC-51D6-5920-C4D9A64D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62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0BF20BC-275F-3532-08C0-6BB6CC8F9AFF}"/>
              </a:ext>
            </a:extLst>
          </p:cNvPr>
          <p:cNvSpPr txBox="1"/>
          <p:nvPr/>
        </p:nvSpPr>
        <p:spPr>
          <a:xfrm>
            <a:off x="0" y="89843"/>
            <a:ext cx="438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治療前</a:t>
            </a:r>
            <a:endParaRPr lang="en-US" altLang="zh-TW" sz="2400" b="1" dirty="0"/>
          </a:p>
          <a:p>
            <a:r>
              <a:rPr lang="zh-TW" altLang="en-US" sz="2400" b="1" dirty="0"/>
              <a:t>、後比較</a:t>
            </a:r>
          </a:p>
        </p:txBody>
      </p:sp>
      <p:pic>
        <p:nvPicPr>
          <p:cNvPr id="4" name="圖片 3" descr="一張含有 X 光影像, 醫學影像, 放射學, X 光照相術 的圖片&#10;&#10;自動產生的描述">
            <a:extLst>
              <a:ext uri="{FF2B5EF4-FFF2-40B4-BE49-F238E27FC236}">
                <a16:creationId xmlns:a16="http://schemas.microsoft.com/office/drawing/2014/main" id="{B969A926-C611-BC06-F641-3EFDD912C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" t="9241" r="2763" b="3103"/>
          <a:stretch/>
        </p:blipFill>
        <p:spPr>
          <a:xfrm>
            <a:off x="1333268" y="28575"/>
            <a:ext cx="6751159" cy="3390900"/>
          </a:xfrm>
          <a:prstGeom prst="rect">
            <a:avLst/>
          </a:prstGeom>
        </p:spPr>
      </p:pic>
      <p:pic>
        <p:nvPicPr>
          <p:cNvPr id="6" name="圖片 5" descr="一張含有 X 光影像, 醫學影像, 放射學, X 光照相術 的圖片&#10;&#10;自動產生的描述">
            <a:extLst>
              <a:ext uri="{FF2B5EF4-FFF2-40B4-BE49-F238E27FC236}">
                <a16:creationId xmlns:a16="http://schemas.microsoft.com/office/drawing/2014/main" id="{9BAB09A9-BB03-86C2-06C4-F506048768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6" t="2609" r="2763" b="3674"/>
          <a:stretch/>
        </p:blipFill>
        <p:spPr>
          <a:xfrm>
            <a:off x="1333267" y="3438525"/>
            <a:ext cx="6751160" cy="339090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32731E6-84A3-B0BC-C1CC-1F4CED14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78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0BF20BC-275F-3532-08C0-6BB6CC8F9AFF}"/>
              </a:ext>
            </a:extLst>
          </p:cNvPr>
          <p:cNvSpPr txBox="1"/>
          <p:nvPr/>
        </p:nvSpPr>
        <p:spPr>
          <a:xfrm>
            <a:off x="0" y="89843"/>
            <a:ext cx="4381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治療前</a:t>
            </a:r>
            <a:endParaRPr lang="en-US" altLang="zh-TW" sz="2400" b="1" dirty="0"/>
          </a:p>
          <a:p>
            <a:r>
              <a:rPr lang="zh-TW" altLang="en-US" sz="2400" b="1" dirty="0"/>
              <a:t>、後比較</a:t>
            </a:r>
          </a:p>
        </p:txBody>
      </p:sp>
      <p:pic>
        <p:nvPicPr>
          <p:cNvPr id="5" name="圖片 4" descr="一張含有 X 光影像, 醫學影像, X 光, X 光照相術 的圖片&#10;&#10;自動產生的描述">
            <a:extLst>
              <a:ext uri="{FF2B5EF4-FFF2-40B4-BE49-F238E27FC236}">
                <a16:creationId xmlns:a16="http://schemas.microsoft.com/office/drawing/2014/main" id="{CC25FF72-E651-6995-128C-5FCC24FD3B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13" t="2376" r="5689" b="2376"/>
          <a:stretch/>
        </p:blipFill>
        <p:spPr>
          <a:xfrm>
            <a:off x="504825" y="1510039"/>
            <a:ext cx="4248150" cy="3837922"/>
          </a:xfrm>
          <a:prstGeom prst="rect">
            <a:avLst/>
          </a:prstGeom>
        </p:spPr>
      </p:pic>
      <p:pic>
        <p:nvPicPr>
          <p:cNvPr id="8" name="圖片 7" descr="一張含有 X 光影像, 醫學影像, 放射學, X 光照相術 的圖片&#10;&#10;自動產生的描述">
            <a:extLst>
              <a:ext uri="{FF2B5EF4-FFF2-40B4-BE49-F238E27FC236}">
                <a16:creationId xmlns:a16="http://schemas.microsoft.com/office/drawing/2014/main" id="{E49665D2-8003-EAC7-D92E-E2D61D492C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19" t="2488" r="7882" b="2262"/>
          <a:stretch/>
        </p:blipFill>
        <p:spPr>
          <a:xfrm>
            <a:off x="4800600" y="1510039"/>
            <a:ext cx="4248150" cy="3837922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2D60684-19E6-4DD9-0126-8183F7B4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85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perimposition">
            <a:extLst>
              <a:ext uri="{FF2B5EF4-FFF2-40B4-BE49-F238E27FC236}">
                <a16:creationId xmlns:a16="http://schemas.microsoft.com/office/drawing/2014/main" id="{FFEA9571-6FD1-6D35-42CD-D63A6D91D200}"/>
              </a:ext>
            </a:extLst>
          </p:cNvPr>
          <p:cNvSpPr txBox="1"/>
          <p:nvPr/>
        </p:nvSpPr>
        <p:spPr>
          <a:xfrm>
            <a:off x="1741610" y="184413"/>
            <a:ext cx="5660780" cy="61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6000" b="1" spc="-119">
                <a:solidFill>
                  <a:srgbClr val="000000"/>
                </a:solidFill>
              </a:defRPr>
            </a:lvl1pPr>
          </a:lstStyle>
          <a:p>
            <a:r>
              <a:rPr sz="4000" dirty="0"/>
              <a:t>Superimposition</a:t>
            </a:r>
            <a:r>
              <a:rPr lang="en-US" sz="4000" dirty="0"/>
              <a:t> - Overall</a:t>
            </a:r>
            <a:endParaRPr sz="4000" dirty="0"/>
          </a:p>
        </p:txBody>
      </p:sp>
      <p:sp>
        <p:nvSpPr>
          <p:cNvPr id="3" name="治療前後之側面測顱X光臨摹全重疊與結果闡釋說明…">
            <a:extLst>
              <a:ext uri="{FF2B5EF4-FFF2-40B4-BE49-F238E27FC236}">
                <a16:creationId xmlns:a16="http://schemas.microsoft.com/office/drawing/2014/main" id="{D5548AA2-CB0E-48FE-A4DD-4026917352E6}"/>
              </a:ext>
            </a:extLst>
          </p:cNvPr>
          <p:cNvSpPr txBox="1"/>
          <p:nvPr/>
        </p:nvSpPr>
        <p:spPr>
          <a:xfrm>
            <a:off x="4763009" y="1461227"/>
            <a:ext cx="4368801" cy="434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rPr sz="2400" dirty="0" err="1"/>
              <a:t>定位於Ｓ點，重疊</a:t>
            </a:r>
            <a:r>
              <a:rPr lang="zh-TW" altLang="en-US" sz="2400" dirty="0"/>
              <a:t>於</a:t>
            </a:r>
            <a:r>
              <a:rPr sz="2400" dirty="0"/>
              <a:t>S-N </a:t>
            </a:r>
            <a:r>
              <a:rPr sz="2400" dirty="0" err="1"/>
              <a:t>line上</a:t>
            </a:r>
            <a:endParaRPr sz="2400" dirty="0"/>
          </a:p>
        </p:txBody>
      </p:sp>
      <p:pic>
        <p:nvPicPr>
          <p:cNvPr id="4" name="截圖 2022-03-03 下午3.09.29.png" descr="截圖 2022-03-03 下午3.09.29.png">
            <a:extLst>
              <a:ext uri="{FF2B5EF4-FFF2-40B4-BE49-F238E27FC236}">
                <a16:creationId xmlns:a16="http://schemas.microsoft.com/office/drawing/2014/main" id="{00908CA4-D38E-73AE-8C3A-9097B489D8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4" t="10119" r="16882"/>
          <a:stretch>
            <a:fillRect/>
          </a:stretch>
        </p:blipFill>
        <p:spPr>
          <a:xfrm>
            <a:off x="12190" y="915908"/>
            <a:ext cx="4641733" cy="575767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ft tissue: 下唇往後3.5mm…">
            <a:extLst>
              <a:ext uri="{FF2B5EF4-FFF2-40B4-BE49-F238E27FC236}">
                <a16:creationId xmlns:a16="http://schemas.microsoft.com/office/drawing/2014/main" id="{2EA3ED75-40D4-7350-714F-58AD1BE9BB95}"/>
              </a:ext>
            </a:extLst>
          </p:cNvPr>
          <p:cNvSpPr txBox="1"/>
          <p:nvPr/>
        </p:nvSpPr>
        <p:spPr>
          <a:xfrm>
            <a:off x="4955910" y="3429000"/>
            <a:ext cx="3982998" cy="1177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rPr sz="2400" dirty="0"/>
              <a:t>Soft tissue:下唇往後3.5mm</a:t>
            </a:r>
          </a:p>
          <a:p>
            <a:pPr algn="l">
              <a:lnSpc>
                <a:spcPct val="90000"/>
              </a:lnSpc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rPr sz="2400" dirty="0"/>
              <a:t>Skeletal:mandible往下3mm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069CB04-FB49-536A-4916-CD12345A94A7}"/>
              </a:ext>
            </a:extLst>
          </p:cNvPr>
          <p:cNvGrpSpPr/>
          <p:nvPr/>
        </p:nvGrpSpPr>
        <p:grpSpPr>
          <a:xfrm>
            <a:off x="381000" y="1032391"/>
            <a:ext cx="1524000" cy="646331"/>
            <a:chOff x="762000" y="1143000"/>
            <a:chExt cx="1524000" cy="646331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B5FB31B-4707-7212-522A-7A58C574F843}"/>
                </a:ext>
              </a:extLst>
            </p:cNvPr>
            <p:cNvSpPr txBox="1"/>
            <p:nvPr/>
          </p:nvSpPr>
          <p:spPr>
            <a:xfrm>
              <a:off x="838200" y="11430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        </a:t>
              </a: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Pre-Tx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        </a:t>
              </a: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Post-Tx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5604D3BD-CEFB-1731-0B36-E62D37476053}"/>
                </a:ext>
              </a:extLst>
            </p:cNvPr>
            <p:cNvCxnSpPr/>
            <p:nvPr/>
          </p:nvCxnSpPr>
          <p:spPr>
            <a:xfrm>
              <a:off x="762000" y="13716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1BFA749D-34A2-8F29-122D-3BD3B3254470}"/>
                </a:ext>
              </a:extLst>
            </p:cNvPr>
            <p:cNvCxnSpPr/>
            <p:nvPr/>
          </p:nvCxnSpPr>
          <p:spPr>
            <a:xfrm>
              <a:off x="762000" y="16002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243F51-F3D7-D54B-50FD-DF820815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58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perimposition">
            <a:extLst>
              <a:ext uri="{FF2B5EF4-FFF2-40B4-BE49-F238E27FC236}">
                <a16:creationId xmlns:a16="http://schemas.microsoft.com/office/drawing/2014/main" id="{FFEA9571-6FD1-6D35-42CD-D63A6D91D200}"/>
              </a:ext>
            </a:extLst>
          </p:cNvPr>
          <p:cNvSpPr txBox="1"/>
          <p:nvPr/>
        </p:nvSpPr>
        <p:spPr>
          <a:xfrm>
            <a:off x="2203083" y="184413"/>
            <a:ext cx="4737835" cy="61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6000" b="1" spc="-119">
                <a:solidFill>
                  <a:srgbClr val="000000"/>
                </a:solidFill>
              </a:defRPr>
            </a:lvl1pPr>
          </a:lstStyle>
          <a:p>
            <a:r>
              <a:rPr sz="4000" dirty="0"/>
              <a:t>Superimposition</a:t>
            </a:r>
            <a:r>
              <a:rPr lang="en-US" sz="4000" dirty="0"/>
              <a:t> - Mx</a:t>
            </a:r>
            <a:endParaRPr sz="4000" dirty="0"/>
          </a:p>
        </p:txBody>
      </p:sp>
      <p:sp>
        <p:nvSpPr>
          <p:cNvPr id="3" name="治療前後之側面測顱X光臨摹全重疊與結果闡釋說明…">
            <a:extLst>
              <a:ext uri="{FF2B5EF4-FFF2-40B4-BE49-F238E27FC236}">
                <a16:creationId xmlns:a16="http://schemas.microsoft.com/office/drawing/2014/main" id="{D5548AA2-CB0E-48FE-A4DD-4026917352E6}"/>
              </a:ext>
            </a:extLst>
          </p:cNvPr>
          <p:cNvSpPr txBox="1"/>
          <p:nvPr/>
        </p:nvSpPr>
        <p:spPr>
          <a:xfrm>
            <a:off x="3810001" y="1461227"/>
            <a:ext cx="5220210" cy="434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rPr lang="zh-TW" altLang="en-US" sz="2400" dirty="0"/>
              <a:t>定位點為</a:t>
            </a:r>
            <a:r>
              <a:rPr lang="en-US" altLang="zh-TW" sz="2400" dirty="0"/>
              <a:t>ANS,</a:t>
            </a:r>
            <a:r>
              <a:rPr lang="zh-TW" altLang="en-US" sz="2400" dirty="0"/>
              <a:t>重疊平面為</a:t>
            </a:r>
            <a:r>
              <a:rPr lang="en-US" altLang="zh-TW" sz="2400" dirty="0"/>
              <a:t>Palatal plane</a:t>
            </a:r>
            <a:endParaRPr lang="zh-TW" altLang="en-US" sz="2400" dirty="0"/>
          </a:p>
        </p:txBody>
      </p:sp>
      <p:sp>
        <p:nvSpPr>
          <p:cNvPr id="5" name="Soft tissue: 下唇往後3.5mm…">
            <a:extLst>
              <a:ext uri="{FF2B5EF4-FFF2-40B4-BE49-F238E27FC236}">
                <a16:creationId xmlns:a16="http://schemas.microsoft.com/office/drawing/2014/main" id="{2EA3ED75-40D4-7350-714F-58AD1BE9BB95}"/>
              </a:ext>
            </a:extLst>
          </p:cNvPr>
          <p:cNvSpPr txBox="1"/>
          <p:nvPr/>
        </p:nvSpPr>
        <p:spPr>
          <a:xfrm>
            <a:off x="4955910" y="2685174"/>
            <a:ext cx="3982998" cy="2665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rPr lang="en-US" sz="2400" dirty="0"/>
              <a:t>Skeletal:</a:t>
            </a:r>
            <a:r>
              <a:rPr lang="zh-TW" altLang="en-US" sz="2400" dirty="0"/>
              <a:t>無明顯變化</a:t>
            </a:r>
          </a:p>
          <a:p>
            <a:pPr algn="l">
              <a:lnSpc>
                <a:spcPct val="90000"/>
              </a:lnSpc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rPr lang="en-US" sz="2400" dirty="0"/>
              <a:t>U1: </a:t>
            </a:r>
            <a:r>
              <a:rPr lang="zh-TW" altLang="en-US" sz="2400" dirty="0"/>
              <a:t>往前</a:t>
            </a:r>
            <a:r>
              <a:rPr lang="en-US" altLang="zh-TW" sz="2400" dirty="0"/>
              <a:t>2</a:t>
            </a:r>
            <a:r>
              <a:rPr lang="en-US" sz="2400" dirty="0"/>
              <a:t>mm</a:t>
            </a:r>
          </a:p>
          <a:p>
            <a:pPr algn="l">
              <a:lnSpc>
                <a:spcPct val="90000"/>
              </a:lnSpc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rPr lang="en-US" sz="2400" dirty="0"/>
              <a:t>U6: mesial movement 2mm </a:t>
            </a:r>
          </a:p>
          <a:p>
            <a:pPr algn="l">
              <a:lnSpc>
                <a:spcPct val="90000"/>
              </a:lnSpc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rPr lang="en-US" sz="2400" dirty="0"/>
              <a:t>        extrusion 1mm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069CB04-FB49-536A-4916-CD12345A94A7}"/>
              </a:ext>
            </a:extLst>
          </p:cNvPr>
          <p:cNvGrpSpPr/>
          <p:nvPr/>
        </p:nvGrpSpPr>
        <p:grpSpPr>
          <a:xfrm>
            <a:off x="381000" y="1032391"/>
            <a:ext cx="1524000" cy="646331"/>
            <a:chOff x="762000" y="1143000"/>
            <a:chExt cx="1524000" cy="646331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B5FB31B-4707-7212-522A-7A58C574F843}"/>
                </a:ext>
              </a:extLst>
            </p:cNvPr>
            <p:cNvSpPr txBox="1"/>
            <p:nvPr/>
          </p:nvSpPr>
          <p:spPr>
            <a:xfrm>
              <a:off x="838200" y="11430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        </a:t>
              </a: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Pre-Tx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        </a:t>
              </a: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Post-Tx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5604D3BD-CEFB-1731-0B36-E62D37476053}"/>
                </a:ext>
              </a:extLst>
            </p:cNvPr>
            <p:cNvCxnSpPr/>
            <p:nvPr/>
          </p:nvCxnSpPr>
          <p:spPr>
            <a:xfrm>
              <a:off x="762000" y="13716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1BFA749D-34A2-8F29-122D-3BD3B3254470}"/>
                </a:ext>
              </a:extLst>
            </p:cNvPr>
            <p:cNvCxnSpPr/>
            <p:nvPr/>
          </p:nvCxnSpPr>
          <p:spPr>
            <a:xfrm>
              <a:off x="762000" y="16002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pic>
        <p:nvPicPr>
          <p:cNvPr id="6" name="截圖 2022-03-03 下午3.07.58.png" descr="截圖 2022-03-03 下午3.07.58.png">
            <a:extLst>
              <a:ext uri="{FF2B5EF4-FFF2-40B4-BE49-F238E27FC236}">
                <a16:creationId xmlns:a16="http://schemas.microsoft.com/office/drawing/2014/main" id="{29E8B2B4-A2C0-3498-EAC4-A0DCA1E9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92" y="2365068"/>
            <a:ext cx="3101582" cy="300334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404A93-8CEE-96E0-6673-9A2D5F9A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73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perimposition">
            <a:extLst>
              <a:ext uri="{FF2B5EF4-FFF2-40B4-BE49-F238E27FC236}">
                <a16:creationId xmlns:a16="http://schemas.microsoft.com/office/drawing/2014/main" id="{FFEA9571-6FD1-6D35-42CD-D63A6D91D200}"/>
              </a:ext>
            </a:extLst>
          </p:cNvPr>
          <p:cNvSpPr txBox="1"/>
          <p:nvPr/>
        </p:nvSpPr>
        <p:spPr>
          <a:xfrm>
            <a:off x="2203083" y="184413"/>
            <a:ext cx="4785926" cy="61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6000" b="1" spc="-119">
                <a:solidFill>
                  <a:srgbClr val="000000"/>
                </a:solidFill>
              </a:defRPr>
            </a:lvl1pPr>
          </a:lstStyle>
          <a:p>
            <a:r>
              <a:rPr sz="4000" dirty="0"/>
              <a:t>Superimposition</a:t>
            </a:r>
            <a:r>
              <a:rPr lang="en-US" sz="4000" dirty="0"/>
              <a:t> - Md</a:t>
            </a:r>
            <a:endParaRPr sz="4000" dirty="0"/>
          </a:p>
        </p:txBody>
      </p:sp>
      <p:sp>
        <p:nvSpPr>
          <p:cNvPr id="3" name="治療前後之側面測顱X光臨摹全重疊與結果闡釋說明…">
            <a:extLst>
              <a:ext uri="{FF2B5EF4-FFF2-40B4-BE49-F238E27FC236}">
                <a16:creationId xmlns:a16="http://schemas.microsoft.com/office/drawing/2014/main" id="{D5548AA2-CB0E-48FE-A4DD-4026917352E6}"/>
              </a:ext>
            </a:extLst>
          </p:cNvPr>
          <p:cNvSpPr txBox="1"/>
          <p:nvPr/>
        </p:nvSpPr>
        <p:spPr>
          <a:xfrm>
            <a:off x="3810001" y="1295027"/>
            <a:ext cx="5220210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rPr lang="zh-TW" altLang="en-US" sz="2400" dirty="0"/>
              <a:t>定位點</a:t>
            </a:r>
            <a:r>
              <a:rPr lang="en-US" altLang="zh-TW" sz="2400" dirty="0"/>
              <a:t>symphysis</a:t>
            </a:r>
            <a:r>
              <a:rPr lang="zh-TW" altLang="en-US" sz="2400" dirty="0"/>
              <a:t>內緣後緣，下顎神經管，重疊平面為</a:t>
            </a:r>
            <a:r>
              <a:rPr lang="en-US" altLang="zh-TW" sz="2400" dirty="0"/>
              <a:t>Mandibular plane</a:t>
            </a:r>
          </a:p>
        </p:txBody>
      </p:sp>
      <p:sp>
        <p:nvSpPr>
          <p:cNvPr id="5" name="Soft tissue: 下唇往後3.5mm…">
            <a:extLst>
              <a:ext uri="{FF2B5EF4-FFF2-40B4-BE49-F238E27FC236}">
                <a16:creationId xmlns:a16="http://schemas.microsoft.com/office/drawing/2014/main" id="{2EA3ED75-40D4-7350-714F-58AD1BE9BB95}"/>
              </a:ext>
            </a:extLst>
          </p:cNvPr>
          <p:cNvSpPr txBox="1"/>
          <p:nvPr/>
        </p:nvSpPr>
        <p:spPr>
          <a:xfrm>
            <a:off x="4955910" y="2685174"/>
            <a:ext cx="3982998" cy="2665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rPr lang="en-US" sz="2400" dirty="0"/>
              <a:t>Skeletal :mandible</a:t>
            </a:r>
            <a:r>
              <a:rPr lang="zh-TW" altLang="en-US" sz="2400" dirty="0"/>
              <a:t>增加</a:t>
            </a:r>
            <a:r>
              <a:rPr lang="en-US" altLang="zh-TW" sz="2400" dirty="0"/>
              <a:t>1</a:t>
            </a:r>
            <a:r>
              <a:rPr lang="en-US" sz="2400" dirty="0"/>
              <a:t>mm</a:t>
            </a:r>
          </a:p>
          <a:p>
            <a:pPr algn="l">
              <a:lnSpc>
                <a:spcPct val="90000"/>
              </a:lnSpc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rPr lang="en-US" sz="2400" dirty="0"/>
              <a:t>L1: </a:t>
            </a:r>
            <a:r>
              <a:rPr lang="zh-TW" altLang="en-US" sz="2400" dirty="0"/>
              <a:t>往後</a:t>
            </a:r>
            <a:r>
              <a:rPr lang="en-US" altLang="zh-TW" sz="2400" dirty="0"/>
              <a:t>2</a:t>
            </a:r>
            <a:r>
              <a:rPr lang="en-US" sz="2400" dirty="0"/>
              <a:t>mm .extrusion 1mm</a:t>
            </a:r>
          </a:p>
          <a:p>
            <a:pPr algn="l">
              <a:lnSpc>
                <a:spcPct val="90000"/>
              </a:lnSpc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rPr lang="en-US" sz="2400" dirty="0"/>
              <a:t>L6: mesial movement 2mm </a:t>
            </a:r>
          </a:p>
          <a:p>
            <a:pPr algn="l">
              <a:lnSpc>
                <a:spcPct val="90000"/>
              </a:lnSpc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rPr lang="en-US" sz="2400" dirty="0"/>
              <a:t>        extrusion 1mm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069CB04-FB49-536A-4916-CD12345A94A7}"/>
              </a:ext>
            </a:extLst>
          </p:cNvPr>
          <p:cNvGrpSpPr/>
          <p:nvPr/>
        </p:nvGrpSpPr>
        <p:grpSpPr>
          <a:xfrm>
            <a:off x="381000" y="1032391"/>
            <a:ext cx="1524000" cy="646331"/>
            <a:chOff x="762000" y="1143000"/>
            <a:chExt cx="1524000" cy="646331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0B5FB31B-4707-7212-522A-7A58C574F843}"/>
                </a:ext>
              </a:extLst>
            </p:cNvPr>
            <p:cNvSpPr txBox="1"/>
            <p:nvPr/>
          </p:nvSpPr>
          <p:spPr>
            <a:xfrm>
              <a:off x="838200" y="11430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        </a:t>
              </a: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Pre-Tx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        </a:t>
              </a:r>
              <a:r>
                <a:rPr kumimoji="1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charset="0"/>
                  <a:ea typeface="Calibri" charset="0"/>
                  <a:cs typeface="Calibri" charset="0"/>
                </a:rPr>
                <a:t>Post-Tx</a:t>
              </a:r>
              <a:endParaRPr kumimoji="1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5604D3BD-CEFB-1731-0B36-E62D37476053}"/>
                </a:ext>
              </a:extLst>
            </p:cNvPr>
            <p:cNvCxnSpPr/>
            <p:nvPr/>
          </p:nvCxnSpPr>
          <p:spPr>
            <a:xfrm>
              <a:off x="762000" y="13716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1BFA749D-34A2-8F29-122D-3BD3B3254470}"/>
                </a:ext>
              </a:extLst>
            </p:cNvPr>
            <p:cNvCxnSpPr/>
            <p:nvPr/>
          </p:nvCxnSpPr>
          <p:spPr>
            <a:xfrm>
              <a:off x="762000" y="16002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pic>
        <p:nvPicPr>
          <p:cNvPr id="4" name="截圖 2022-03-03 下午3.08.28.png" descr="截圖 2022-03-03 下午3.08.28.png">
            <a:extLst>
              <a:ext uri="{FF2B5EF4-FFF2-40B4-BE49-F238E27FC236}">
                <a16:creationId xmlns:a16="http://schemas.microsoft.com/office/drawing/2014/main" id="{37EF5BDC-54F6-85CF-AA31-E1E40FC1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91016"/>
            <a:ext cx="3810001" cy="41783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B3AB33-57B6-CD5F-CF89-B55EF71E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55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建議考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 defTabSz="584200">
              <a:lnSpc>
                <a:spcPct val="100000"/>
              </a:lnSpc>
              <a:defRPr sz="4900" b="0" spc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dirty="0" err="1"/>
              <a:t>建議考生</a:t>
            </a:r>
            <a:endParaRPr dirty="0"/>
          </a:p>
        </p:txBody>
      </p:sp>
      <p:sp>
        <p:nvSpPr>
          <p:cNvPr id="158" name="三分鐘報告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dirty="0" err="1"/>
              <a:t>三分鐘報告</a:t>
            </a:r>
            <a:endParaRPr dirty="0"/>
          </a:p>
        </p:txBody>
      </p:sp>
      <p:sp>
        <p:nvSpPr>
          <p:cNvPr id="159" name="1.簡單說明主訴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indent="0" defTabSz="410751">
              <a:lnSpc>
                <a:spcPct val="100000"/>
              </a:lnSpc>
              <a:spcBef>
                <a:spcPts val="0"/>
              </a:spcBef>
              <a:buNone/>
              <a:defRPr sz="3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1.簡單說明主訴</a:t>
            </a:r>
          </a:p>
          <a:p>
            <a:pPr marL="0" indent="0" defTabSz="410751">
              <a:lnSpc>
                <a:spcPct val="100000"/>
              </a:lnSpc>
              <a:spcBef>
                <a:spcPts val="0"/>
              </a:spcBef>
              <a:buNone/>
              <a:defRPr sz="3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2.說明治療計畫、使用裝置、biomechanics、如何控制Anchorage </a:t>
            </a:r>
          </a:p>
          <a:p>
            <a:pPr marL="0" indent="0" defTabSz="410751">
              <a:lnSpc>
                <a:spcPct val="100000"/>
              </a:lnSpc>
              <a:spcBef>
                <a:spcPts val="0"/>
              </a:spcBef>
              <a:buNone/>
              <a:defRPr sz="3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dirty="0"/>
              <a:t>3. </a:t>
            </a:r>
            <a:r>
              <a:rPr dirty="0" err="1"/>
              <a:t>扼要說明治療前後之口內外比較與測顱X光比較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案例 No."/>
          <p:cNvSpPr txBox="1">
            <a:spLocks noGrp="1"/>
          </p:cNvSpPr>
          <p:nvPr>
            <p:ph type="title"/>
          </p:nvPr>
        </p:nvSpPr>
        <p:spPr>
          <a:xfrm>
            <a:off x="1187126" y="3019579"/>
            <a:ext cx="7880673" cy="2321719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algn="ctr" defTabSz="584200">
              <a:lnSpc>
                <a:spcPct val="100000"/>
              </a:lnSpc>
              <a:defRPr sz="5900" spc="0">
                <a:solidFill>
                  <a:srgbClr val="000000"/>
                </a:solidFill>
              </a:defRPr>
            </a:lvl1pPr>
          </a:lstStyle>
          <a:p>
            <a:r>
              <a:rPr lang="zh-TW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病</a:t>
            </a:r>
            <a:r>
              <a:rPr sz="4800" b="1" dirty="0">
                <a:latin typeface="Calibri" panose="020F0502020204030204" pitchFamily="34" charset="0"/>
                <a:cs typeface="Calibri" panose="020F0502020204030204" pitchFamily="34" charset="0"/>
              </a:rPr>
              <a:t>例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(A)  --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自選病例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or寫屬性</a:t>
            </a:r>
            <a:r>
              <a:rPr lang="en-US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）</a:t>
            </a:r>
            <a:b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Class I malocclusion with 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mild crowding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43A4FC75-7583-28AF-7D45-10AA84AF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27295"/>
            <a:ext cx="8305800" cy="18288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Rounded MT Bold" pitchFamily="34" charset="0"/>
                <a:ea typeface="標楷體" pitchFamily="65" charset="-120"/>
              </a:defRPr>
            </a:lvl9pPr>
          </a:lstStyle>
          <a:p>
            <a:pPr algn="ctr"/>
            <a:r>
              <a:rPr kumimoji="0" lang="zh-TW" altLang="en-US" sz="5400" b="1" dirty="0">
                <a:latin typeface="微軟正黑體"/>
                <a:ea typeface="微軟正黑體"/>
                <a:cs typeface="微軟正黑體"/>
              </a:rPr>
              <a:t>中華民國齒顎矯正學會</a:t>
            </a:r>
            <a:br>
              <a:rPr kumimoji="0" lang="zh-TW" altLang="en-US" sz="5400" b="1" dirty="0">
                <a:latin typeface="微軟正黑體"/>
                <a:ea typeface="微軟正黑體"/>
                <a:cs typeface="微軟正黑體"/>
              </a:rPr>
            </a:br>
            <a:r>
              <a:rPr kumimoji="0" lang="zh-TW" altLang="en-US" sz="5400" b="1" dirty="0">
                <a:latin typeface="微軟正黑體"/>
                <a:ea typeface="微軟正黑體"/>
                <a:cs typeface="微軟正黑體"/>
              </a:rPr>
              <a:t>專科醫師口試病例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E81147B9-37BC-9F84-F569-F490565A71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99" y="5004709"/>
            <a:ext cx="2780070" cy="185300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061F6C8-AF62-1D06-BD04-46AA6D54E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512" y="3150394"/>
            <a:ext cx="2780892" cy="185411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0AC6F8CF-455E-ED24-DC1D-98162AA098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982" y="3150580"/>
            <a:ext cx="2780903" cy="185374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A5823B2-E5F4-B4B5-E1BF-F7C498797B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818" y="3150486"/>
            <a:ext cx="2780902" cy="185393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0B3EE438-508B-330E-F966-C927CBEA76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3089" y="5004185"/>
            <a:ext cx="2780261" cy="1853694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59DCE592-3B46-3986-4A5E-8B9CB251F0FF}"/>
              </a:ext>
            </a:extLst>
          </p:cNvPr>
          <p:cNvSpPr txBox="1"/>
          <p:nvPr/>
        </p:nvSpPr>
        <p:spPr>
          <a:xfrm>
            <a:off x="0" y="89843"/>
            <a:ext cx="43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治療前</a:t>
            </a:r>
          </a:p>
        </p:txBody>
      </p:sp>
      <p:sp>
        <p:nvSpPr>
          <p:cNvPr id="24" name="Gender : female…">
            <a:extLst>
              <a:ext uri="{FF2B5EF4-FFF2-40B4-BE49-F238E27FC236}">
                <a16:creationId xmlns:a16="http://schemas.microsoft.com/office/drawing/2014/main" id="{A507CA4A-49A3-CB7A-348B-3B90329AD0EF}"/>
              </a:ext>
            </a:extLst>
          </p:cNvPr>
          <p:cNvSpPr txBox="1"/>
          <p:nvPr/>
        </p:nvSpPr>
        <p:spPr>
          <a:xfrm>
            <a:off x="3602985" y="5290282"/>
            <a:ext cx="1938031" cy="10259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2000" dirty="0"/>
              <a:t>Gender : female</a:t>
            </a:r>
          </a:p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2000" dirty="0"/>
              <a:t>Age : </a:t>
            </a:r>
            <a:r>
              <a:rPr lang="en-US" altLang="zh-TW" sz="2000" dirty="0"/>
              <a:t>23</a:t>
            </a:r>
            <a:r>
              <a:rPr sz="2000" dirty="0"/>
              <a:t>yr</a:t>
            </a:r>
            <a:endParaRPr lang="en-US" sz="2000" dirty="0"/>
          </a:p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2000" dirty="0"/>
              <a:t>CC:</a:t>
            </a:r>
            <a:r>
              <a:rPr lang="zh-TW" altLang="en-US" sz="2000" dirty="0"/>
              <a:t>牙齒亂</a:t>
            </a:r>
            <a:endParaRPr sz="20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900FF25-A5BB-565D-1DA3-B226975A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4</a:t>
            </a:fld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6D065CF-12BF-E766-C8C3-A590EA3C7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422" y="-2284"/>
            <a:ext cx="2085700" cy="312245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6313C3F2-5B78-0094-F608-AA4FF5B46B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5851" y="-2573"/>
            <a:ext cx="2091798" cy="3122452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BCF00787-6486-4650-B6CB-B25FB11F69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7650" y="-2573"/>
            <a:ext cx="2085700" cy="3122452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513C6AAD-601A-CD8C-DD68-6CD052E9E7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9207" y="-2573"/>
            <a:ext cx="2079601" cy="31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2E02F71-1675-0BAF-0B0C-D28393D35E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75" y="0"/>
            <a:ext cx="3269532" cy="205747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78FC441-04F2-16D1-DC4B-6A7C87E7A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607" y="0"/>
            <a:ext cx="2942029" cy="205747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3763CC9-6884-D798-B448-DBCA1097D5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" y="1"/>
            <a:ext cx="2932865" cy="206243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6EBBB89-06B5-0964-ACC4-0A54B5358E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576" y="4114036"/>
            <a:ext cx="2937709" cy="215528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9E69745-27CE-8AB1-6883-11D24063E5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75"/>
          <a:stretch/>
        </p:blipFill>
        <p:spPr>
          <a:xfrm>
            <a:off x="1247" y="4114036"/>
            <a:ext cx="2937708" cy="241478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5BEF92B-C98B-9951-2CD4-3A81C27EF8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90" r="9590"/>
          <a:stretch/>
        </p:blipFill>
        <p:spPr>
          <a:xfrm>
            <a:off x="6206292" y="2057479"/>
            <a:ext cx="2937708" cy="205655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5E9BFD8-18DE-D0B0-5ED5-EA7292FE6C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7" r="9197"/>
          <a:stretch/>
        </p:blipFill>
        <p:spPr>
          <a:xfrm>
            <a:off x="0" y="2057480"/>
            <a:ext cx="2935222" cy="205803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35E1E9B-A126-D43F-2012-DF24A745E4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759" y="2057479"/>
            <a:ext cx="3263849" cy="2056557"/>
          </a:xfrm>
          <a:prstGeom prst="rect">
            <a:avLst/>
          </a:prstGeom>
        </p:spPr>
      </p:pic>
      <p:sp>
        <p:nvSpPr>
          <p:cNvPr id="21" name="Initial record">
            <a:extLst>
              <a:ext uri="{FF2B5EF4-FFF2-40B4-BE49-F238E27FC236}">
                <a16:creationId xmlns:a16="http://schemas.microsoft.com/office/drawing/2014/main" id="{F96DF830-4E08-807D-CCAC-43EE84E58648}"/>
              </a:ext>
            </a:extLst>
          </p:cNvPr>
          <p:cNvSpPr txBox="1"/>
          <p:nvPr/>
        </p:nvSpPr>
        <p:spPr>
          <a:xfrm>
            <a:off x="3330282" y="4305514"/>
            <a:ext cx="248343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7022">
              <a:defRPr sz="4000" b="1"/>
            </a:pPr>
            <a:r>
              <a:rPr sz="3200" dirty="0">
                <a:solidFill>
                  <a:schemeClr val="bg1"/>
                </a:solidFill>
              </a:rPr>
              <a:t>Initial record</a:t>
            </a:r>
          </a:p>
        </p:txBody>
      </p:sp>
      <p:graphicFrame>
        <p:nvGraphicFramePr>
          <p:cNvPr id="2" name="Group 133">
            <a:extLst>
              <a:ext uri="{FF2B5EF4-FFF2-40B4-BE49-F238E27FC236}">
                <a16:creationId xmlns:a16="http://schemas.microsoft.com/office/drawing/2014/main" id="{2CF3099E-5F02-E906-4D99-14AF39D53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54101"/>
              </p:ext>
            </p:extLst>
          </p:nvPr>
        </p:nvGraphicFramePr>
        <p:xfrm>
          <a:off x="3428238" y="5092027"/>
          <a:ext cx="2287525" cy="1097418"/>
        </p:xfrm>
        <a:graphic>
          <a:graphicData uri="http://schemas.openxmlformats.org/drawingml/2006/table">
            <a:tbl>
              <a:tblPr/>
              <a:tblGrid>
                <a:gridCol w="50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46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kern="1200" dirty="0">
                        <a:solidFill>
                          <a:schemeClr val="bg1"/>
                        </a:solidFill>
                        <a:latin typeface="+mn-lt"/>
                        <a:ea typeface="標楷體" pitchFamily="65" charset="-120"/>
                        <a:cs typeface="Calibri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kern="1200" dirty="0">
                          <a:solidFill>
                            <a:schemeClr val="bg1"/>
                          </a:solidFill>
                          <a:latin typeface="+mn-lt"/>
                          <a:ea typeface="標楷體" pitchFamily="65" charset="-120"/>
                          <a:cs typeface="Calibri"/>
                        </a:rPr>
                        <a:t>Canine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kern="1200" dirty="0">
                          <a:solidFill>
                            <a:schemeClr val="bg1"/>
                          </a:solidFill>
                          <a:latin typeface="+mn-lt"/>
                          <a:ea typeface="標楷體" pitchFamily="65" charset="-120"/>
                          <a:cs typeface="Calibri"/>
                        </a:rPr>
                        <a:t>Molar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17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kern="1200" dirty="0" err="1">
                          <a:solidFill>
                            <a:schemeClr val="bg1"/>
                          </a:solidFill>
                          <a:latin typeface="+mn-lt"/>
                          <a:ea typeface="標楷體" pitchFamily="65" charset="-120"/>
                          <a:cs typeface="Calibri"/>
                        </a:rPr>
                        <a:t>R’t</a:t>
                      </a:r>
                      <a:endParaRPr kumimoji="1" lang="en-US" altLang="zh-TW" sz="1800" b="0" i="0" kern="1200" dirty="0">
                        <a:solidFill>
                          <a:schemeClr val="bg1"/>
                        </a:solidFill>
                        <a:latin typeface="+mn-lt"/>
                        <a:ea typeface="標楷體" pitchFamily="65" charset="-120"/>
                        <a:cs typeface="Calibri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charset="0"/>
                          <a:cs typeface="Calibri"/>
                        </a:rPr>
                        <a:t>Class 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charset="0"/>
                          <a:cs typeface="Calibri"/>
                        </a:rPr>
                        <a:t>Class 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7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kern="1200" dirty="0" err="1">
                          <a:solidFill>
                            <a:schemeClr val="bg1"/>
                          </a:solidFill>
                          <a:latin typeface="+mn-lt"/>
                          <a:ea typeface="標楷體" pitchFamily="65" charset="-120"/>
                          <a:cs typeface="Calibri"/>
                        </a:rPr>
                        <a:t>L’t</a:t>
                      </a:r>
                      <a:endParaRPr kumimoji="1" lang="en-US" altLang="zh-TW" sz="1800" b="0" i="0" kern="1200" dirty="0">
                        <a:solidFill>
                          <a:schemeClr val="bg1"/>
                        </a:solidFill>
                        <a:latin typeface="+mn-lt"/>
                        <a:ea typeface="標楷體" pitchFamily="65" charset="-120"/>
                        <a:cs typeface="Calibri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charset="0"/>
                          <a:cs typeface="Calibri"/>
                        </a:rPr>
                        <a:t>Class I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新細明體" charset="0"/>
                        <a:cs typeface="Calibri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Calibri"/>
                        </a:rPr>
                        <a:t>Class 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03A956-2FDC-6274-8E3C-259C1A39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>
                <a:solidFill>
                  <a:schemeClr val="bg1"/>
                </a:solidFill>
              </a:rPr>
              <a:t>5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6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sz="quarter" idx="10"/>
          </p:nvPr>
        </p:nvSpPr>
        <p:spPr>
          <a:xfrm>
            <a:off x="210257" y="743107"/>
            <a:ext cx="8723487" cy="51235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altLang="zh-TW" sz="2400" b="1" u="sng" dirty="0">
                <a:solidFill>
                  <a:srgbClr val="FF0000"/>
                </a:solidFill>
                <a:ea typeface="標楷體" panose="02010601000101010101" pitchFamily="2" charset="-120"/>
              </a:rPr>
              <a:t>Treatment plan - </a:t>
            </a:r>
            <a:r>
              <a:rPr lang="en-US" altLang="zh-TW" sz="2400" u="sng" dirty="0">
                <a:solidFill>
                  <a:srgbClr val="FF0000"/>
                </a:solidFill>
                <a:ea typeface="標楷體" panose="02010601000101010101" pitchFamily="2" charset="-120"/>
              </a:rPr>
              <a:t>Pure orthodontic treatment</a:t>
            </a:r>
            <a:endParaRPr lang="zh-TW" altLang="zh-TW" sz="2400" u="sng" dirty="0">
              <a:solidFill>
                <a:srgbClr val="FF0000"/>
              </a:solidFill>
              <a:ea typeface="標楷體" panose="02010601000101010101" pitchFamily="2" charset="-120"/>
            </a:endParaRPr>
          </a:p>
          <a:p>
            <a:r>
              <a:rPr lang="en-US" altLang="zh-TW" sz="2400" dirty="0">
                <a:ea typeface="標楷體" panose="02010601000101010101" pitchFamily="2" charset="-120"/>
              </a:rPr>
              <a:t>U/A: Leveling and alignment.</a:t>
            </a:r>
          </a:p>
          <a:p>
            <a:r>
              <a:rPr lang="en-US" altLang="zh-TW" sz="2400" dirty="0">
                <a:ea typeface="標楷體" panose="02010601000101010101" pitchFamily="2" charset="-120"/>
              </a:rPr>
              <a:t>L/A: Leveling and alignment with IPR. </a:t>
            </a:r>
          </a:p>
          <a:p>
            <a:r>
              <a:rPr lang="en-US" altLang="zh-TW" sz="2400" dirty="0">
                <a:ea typeface="標楷體" panose="02010601000101010101" pitchFamily="2" charset="-120"/>
              </a:rPr>
              <a:t>Finish at Class I canine and Class I molar relationship</a:t>
            </a:r>
            <a:endParaRPr lang="zh-TW" altLang="zh-TW" sz="2400" dirty="0">
              <a:ea typeface="標楷體" panose="02010601000101010101" pitchFamily="2" charset="-120"/>
            </a:endParaRPr>
          </a:p>
          <a:p>
            <a:r>
              <a:rPr kumimoji="0" lang="en-US" altLang="zh-TW" sz="2400" dirty="0">
                <a:ea typeface="標楷體" pitchFamily="65" charset="-120"/>
              </a:rPr>
              <a:t>Retention : Vacuum formed retainer</a:t>
            </a:r>
          </a:p>
          <a:p>
            <a:pPr marL="342900" lvl="0" indent="-342900">
              <a:buFont typeface="Wingdings" pitchFamily="2" charset="2"/>
              <a:buChar char=""/>
            </a:pPr>
            <a:endParaRPr lang="en-US" altLang="zh-TW" sz="2400" dirty="0">
              <a:ea typeface="標楷體" pitchFamily="65" charset="-120"/>
            </a:endParaRPr>
          </a:p>
          <a:p>
            <a:pPr marL="0" lvl="0" indent="0">
              <a:buNone/>
            </a:pPr>
            <a:r>
              <a:rPr kumimoji="0" lang="en-US" altLang="zh-TW" sz="2400" b="1" dirty="0">
                <a:solidFill>
                  <a:schemeClr val="accent2"/>
                </a:solidFill>
                <a:ea typeface="標楷體" pitchFamily="65" charset="-120"/>
              </a:rPr>
              <a:t>Alternative treatment plan </a:t>
            </a:r>
            <a:r>
              <a:rPr lang="en-US" altLang="zh-TW" sz="2400" b="1" dirty="0">
                <a:solidFill>
                  <a:schemeClr val="accent2"/>
                </a:solidFill>
                <a:ea typeface="標楷體" panose="02010601000101010101" pitchFamily="2" charset="-120"/>
              </a:rPr>
              <a:t>-</a:t>
            </a:r>
            <a:r>
              <a:rPr kumimoji="0" lang="en-US" altLang="zh-TW" sz="2400" dirty="0">
                <a:solidFill>
                  <a:schemeClr val="accent2"/>
                </a:solidFill>
                <a:ea typeface="標楷體" pitchFamily="65" charset="-120"/>
              </a:rPr>
              <a:t> Pure orthodontic treatm</a:t>
            </a:r>
            <a:r>
              <a:rPr lang="en-US" altLang="zh-TW" sz="2400" dirty="0">
                <a:solidFill>
                  <a:schemeClr val="accent2"/>
                </a:solidFill>
                <a:ea typeface="標楷體" pitchFamily="65" charset="-120"/>
              </a:rPr>
              <a:t>ent</a:t>
            </a:r>
          </a:p>
          <a:p>
            <a:r>
              <a:rPr lang="en-US" altLang="zh-TW" sz="2400" dirty="0">
                <a:ea typeface="標楷體" pitchFamily="65" charset="-120"/>
              </a:rPr>
              <a:t>U/A: Ext. U4 and retract anterior teeth.</a:t>
            </a:r>
          </a:p>
          <a:p>
            <a:r>
              <a:rPr lang="en-US" altLang="zh-TW" sz="2400" dirty="0">
                <a:ea typeface="標楷體" pitchFamily="65" charset="-120"/>
              </a:rPr>
              <a:t>L/A: Ext. L5 and retract anterior teeth.</a:t>
            </a:r>
          </a:p>
          <a:p>
            <a:r>
              <a:rPr lang="en-US" altLang="zh-TW" sz="2400" dirty="0">
                <a:ea typeface="標楷體" panose="02010601000101010101" pitchFamily="2" charset="-120"/>
              </a:rPr>
              <a:t>Finish at Class I canine and Class I molar relationship</a:t>
            </a:r>
            <a:endParaRPr lang="zh-TW" altLang="zh-TW" sz="2400" dirty="0">
              <a:ea typeface="標楷體" panose="02010601000101010101" pitchFamily="2" charset="-120"/>
            </a:endParaRPr>
          </a:p>
          <a:p>
            <a:r>
              <a:rPr kumimoji="0" lang="en-US" altLang="zh-TW" sz="2400" dirty="0">
                <a:ea typeface="標楷體" pitchFamily="65" charset="-120"/>
              </a:rPr>
              <a:t>Retention : Vacuum formed retainer</a:t>
            </a:r>
          </a:p>
        </p:txBody>
      </p:sp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621832B0-0B2E-A56C-6B75-67304AC3EEAB}"/>
              </a:ext>
            </a:extLst>
          </p:cNvPr>
          <p:cNvSpPr txBox="1">
            <a:spLocks/>
          </p:cNvSpPr>
          <p:nvPr/>
        </p:nvSpPr>
        <p:spPr>
          <a:xfrm>
            <a:off x="7086600" y="649907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DF15D5-BFC1-4660-AFE7-E8DC0FA1D0B9}" type="slidenum">
              <a:rPr lang="zh-TW" altLang="en-US" b="1" smtClean="0"/>
              <a:pPr algn="r"/>
              <a:t>6</a:t>
            </a:fld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5503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2DF7DE2-2C8A-2F53-3361-B1D530E6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46" y="1025"/>
            <a:ext cx="2082130" cy="312319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B1CBFED-8512-5E89-B625-C7012FEC2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4656" y="718"/>
            <a:ext cx="2082538" cy="312380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66D7A48-7317-A9BF-C32B-60C365F64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524" y="5204"/>
            <a:ext cx="2095843" cy="312548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9F31C1B-0EA2-7AAD-7CAA-8B61379B8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310" y="1686"/>
            <a:ext cx="2081248" cy="312187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81147B9-37BC-9F84-F569-F490565A71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50" y="5004421"/>
            <a:ext cx="2780368" cy="185357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061F6C8-AF62-1D06-BD04-46AA6D54EC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507" y="3150486"/>
            <a:ext cx="2780903" cy="185393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0AC6F8CF-455E-ED24-DC1D-98162AA098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3308" y="3150396"/>
            <a:ext cx="2780250" cy="1854116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A5823B2-E5F4-B4B5-E1BF-F7C498797B8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974" y="3150486"/>
            <a:ext cx="2780590" cy="1853935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0B3EE438-508B-330E-F966-C927CBEA76D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769" y="5004065"/>
            <a:ext cx="2780902" cy="1853935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59DCE592-3B46-3986-4A5E-8B9CB251F0FF}"/>
              </a:ext>
            </a:extLst>
          </p:cNvPr>
          <p:cNvSpPr txBox="1"/>
          <p:nvPr/>
        </p:nvSpPr>
        <p:spPr>
          <a:xfrm>
            <a:off x="0" y="89843"/>
            <a:ext cx="43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治療中</a:t>
            </a:r>
            <a:endParaRPr lang="en-US" altLang="zh-TW" sz="2400" b="1" dirty="0"/>
          </a:p>
        </p:txBody>
      </p:sp>
      <p:sp>
        <p:nvSpPr>
          <p:cNvPr id="24" name="Gender : female…">
            <a:extLst>
              <a:ext uri="{FF2B5EF4-FFF2-40B4-BE49-F238E27FC236}">
                <a16:creationId xmlns:a16="http://schemas.microsoft.com/office/drawing/2014/main" id="{A507CA4A-49A3-CB7A-348B-3B90329AD0EF}"/>
              </a:ext>
            </a:extLst>
          </p:cNvPr>
          <p:cNvSpPr txBox="1"/>
          <p:nvPr/>
        </p:nvSpPr>
        <p:spPr>
          <a:xfrm>
            <a:off x="3510011" y="5725847"/>
            <a:ext cx="2123979" cy="4103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altLang="zh-TW" sz="2000" dirty="0"/>
              <a:t>2023.12.19</a:t>
            </a:r>
            <a:r>
              <a:rPr lang="zh-TW" altLang="en-US" sz="2000" dirty="0"/>
              <a:t> </a:t>
            </a:r>
            <a:r>
              <a:rPr lang="en-US" altLang="zh-TW" sz="2000" dirty="0"/>
              <a:t>(13M)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57325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E81147B9-37BC-9F84-F569-F490565A71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96" y="5004421"/>
            <a:ext cx="2780076" cy="185357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061F6C8-AF62-1D06-BD04-46AA6D54EC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507" y="3150486"/>
            <a:ext cx="2780902" cy="185393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0AC6F8CF-455E-ED24-DC1D-98162AA098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3308" y="3150595"/>
            <a:ext cx="2780250" cy="185371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A5823B2-E5F4-B4B5-E1BF-F7C498797B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974" y="3150698"/>
            <a:ext cx="2780590" cy="1853511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0B3EE438-508B-330E-F966-C927CBEA76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769" y="5004065"/>
            <a:ext cx="2780902" cy="1853934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59DCE592-3B46-3986-4A5E-8B9CB251F0FF}"/>
              </a:ext>
            </a:extLst>
          </p:cNvPr>
          <p:cNvSpPr txBox="1"/>
          <p:nvPr/>
        </p:nvSpPr>
        <p:spPr>
          <a:xfrm>
            <a:off x="0" y="89843"/>
            <a:ext cx="43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治療後</a:t>
            </a:r>
            <a:endParaRPr lang="en-US" altLang="zh-TW" sz="2400" b="1" dirty="0"/>
          </a:p>
        </p:txBody>
      </p:sp>
      <p:sp>
        <p:nvSpPr>
          <p:cNvPr id="24" name="Gender : female…">
            <a:extLst>
              <a:ext uri="{FF2B5EF4-FFF2-40B4-BE49-F238E27FC236}">
                <a16:creationId xmlns:a16="http://schemas.microsoft.com/office/drawing/2014/main" id="{A507CA4A-49A3-CB7A-348B-3B90329AD0EF}"/>
              </a:ext>
            </a:extLst>
          </p:cNvPr>
          <p:cNvSpPr txBox="1"/>
          <p:nvPr/>
        </p:nvSpPr>
        <p:spPr>
          <a:xfrm>
            <a:off x="3510010" y="5725847"/>
            <a:ext cx="2123979" cy="4103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altLang="zh-TW" sz="2000" dirty="0"/>
              <a:t>2024.02.22</a:t>
            </a:r>
            <a:r>
              <a:rPr lang="zh-TW" altLang="en-US" sz="2000" dirty="0"/>
              <a:t> </a:t>
            </a:r>
            <a:r>
              <a:rPr lang="en-US" altLang="zh-TW" sz="2000" dirty="0"/>
              <a:t>(15M)</a:t>
            </a:r>
            <a:endParaRPr sz="200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BC44723-9825-F3C9-90AC-F2DBEE03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1203AD3-06ED-775D-4C51-824632FE2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562" y="0"/>
            <a:ext cx="2084471" cy="312976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C5A0612-0ECF-302E-FEDF-9B45D7CEF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4033" y="0"/>
            <a:ext cx="2084471" cy="312976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9C682BE-016F-B685-78F3-C225731DC6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2390" y="0"/>
            <a:ext cx="2090584" cy="312976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86124FB-5760-5158-E7CF-EE6944AE2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6861" y="722"/>
            <a:ext cx="2096696" cy="31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2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2E02F71-1675-0BAF-0B0C-D28393D35E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475" y="0"/>
            <a:ext cx="3269532" cy="205747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78FC441-04F2-16D1-DC4B-6A7C87E7A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607" y="0"/>
            <a:ext cx="2942029" cy="205747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3763CC9-6884-D798-B448-DBCA1097D5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" y="1"/>
            <a:ext cx="2932865" cy="206243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6EBBB89-06B5-0964-ACC4-0A54B5358E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576" y="4114036"/>
            <a:ext cx="2937709" cy="215528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9E69745-27CE-8AB1-6883-11D24063E5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75"/>
          <a:stretch/>
        </p:blipFill>
        <p:spPr>
          <a:xfrm>
            <a:off x="1247" y="4114036"/>
            <a:ext cx="2937708" cy="241478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5BEF92B-C98B-9951-2CD4-3A81C27EF8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90" r="9590"/>
          <a:stretch/>
        </p:blipFill>
        <p:spPr>
          <a:xfrm>
            <a:off x="6206292" y="2057479"/>
            <a:ext cx="2937708" cy="205655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5E9BFD8-18DE-D0B0-5ED5-EA7292FE6C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7" r="9197"/>
          <a:stretch/>
        </p:blipFill>
        <p:spPr>
          <a:xfrm>
            <a:off x="0" y="2057480"/>
            <a:ext cx="2935222" cy="205803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35E1E9B-A126-D43F-2012-DF24A745E4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759" y="2057479"/>
            <a:ext cx="3263849" cy="2056557"/>
          </a:xfrm>
          <a:prstGeom prst="rect">
            <a:avLst/>
          </a:prstGeom>
        </p:spPr>
      </p:pic>
      <p:sp>
        <p:nvSpPr>
          <p:cNvPr id="21" name="Initial record">
            <a:extLst>
              <a:ext uri="{FF2B5EF4-FFF2-40B4-BE49-F238E27FC236}">
                <a16:creationId xmlns:a16="http://schemas.microsoft.com/office/drawing/2014/main" id="{F96DF830-4E08-807D-CCAC-43EE84E58648}"/>
              </a:ext>
            </a:extLst>
          </p:cNvPr>
          <p:cNvSpPr txBox="1"/>
          <p:nvPr/>
        </p:nvSpPr>
        <p:spPr>
          <a:xfrm>
            <a:off x="3330282" y="5165593"/>
            <a:ext cx="232416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7022">
              <a:defRPr sz="4000" b="1"/>
            </a:pPr>
            <a:r>
              <a:rPr lang="en-US" altLang="zh-TW" sz="3200" dirty="0">
                <a:solidFill>
                  <a:schemeClr val="bg1"/>
                </a:solidFill>
              </a:rPr>
              <a:t>Final</a:t>
            </a:r>
            <a:r>
              <a:rPr sz="3200" dirty="0">
                <a:solidFill>
                  <a:schemeClr val="bg1"/>
                </a:solidFill>
              </a:rPr>
              <a:t> record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1F47042-1F65-AB7F-AC52-B34AD0AE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15D5-BFC1-4660-AFE7-E8DC0FA1D0B9}" type="slidenum">
              <a:rPr lang="zh-TW" altLang="en-US" smtClean="0">
                <a:solidFill>
                  <a:schemeClr val="bg1"/>
                </a:solidFill>
              </a:rPr>
              <a:t>9</a:t>
            </a:fld>
            <a:endParaRPr lang="zh-TW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4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392</Words>
  <Application>Microsoft Macintosh PowerPoint</Application>
  <PresentationFormat>如螢幕大小 (4:3)</PresentationFormat>
  <Paragraphs>82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微軟正黑體</vt:lpstr>
      <vt:lpstr>標楷體</vt:lpstr>
      <vt:lpstr>Aptos</vt:lpstr>
      <vt:lpstr>Aptos Display</vt:lpstr>
      <vt:lpstr>Arial</vt:lpstr>
      <vt:lpstr>Calibri</vt:lpstr>
      <vt:lpstr>Helvetica Neue Medium</vt:lpstr>
      <vt:lpstr>Wingdings</vt:lpstr>
      <vt:lpstr>Office 佈景主題</vt:lpstr>
      <vt:lpstr>自備病例範例</vt:lpstr>
      <vt:lpstr>建議考生</vt:lpstr>
      <vt:lpstr>病例 (A)  -- 自選病例(or寫屬性） Class I malocclusion with  mild crowding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書丞 林</dc:creator>
  <cp:lastModifiedBy>wu tzuying</cp:lastModifiedBy>
  <cp:revision>3</cp:revision>
  <dcterms:created xsi:type="dcterms:W3CDTF">2024-06-05T12:40:29Z</dcterms:created>
  <dcterms:modified xsi:type="dcterms:W3CDTF">2024-06-10T01:27:05Z</dcterms:modified>
</cp:coreProperties>
</file>